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48" r:id="rId2"/>
  </p:sldMasterIdLst>
  <p:sldIdLst>
    <p:sldId id="270" r:id="rId3"/>
    <p:sldId id="269" r:id="rId4"/>
    <p:sldId id="268" r:id="rId5"/>
    <p:sldId id="267" r:id="rId6"/>
    <p:sldId id="266" r:id="rId7"/>
    <p:sldId id="257" r:id="rId8"/>
    <p:sldId id="264" r:id="rId9"/>
    <p:sldId id="263" r:id="rId10"/>
    <p:sldId id="262" r:id="rId11"/>
    <p:sldId id="271" r:id="rId12"/>
    <p:sldId id="261" r:id="rId13"/>
    <p:sldId id="260" r:id="rId14"/>
    <p:sldId id="259" r:id="rId15"/>
    <p:sldId id="258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A9EA6E-D407-4FDC-8803-3C926515285B}" v="276" dt="2020-04-29T06:00:55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n99Y5LfwQZw?feature=oembed" TargetMode="External"/><Relationship Id="rId6" Type="http://schemas.openxmlformats.org/officeDocument/2006/relationships/image" Target="../media/image8.jpeg"/><Relationship Id="rId5" Type="http://schemas.openxmlformats.org/officeDocument/2006/relationships/hyperlink" Target="https://youtu.be/n99Y5LfwQZw" TargetMode="Externa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CFCUrF-bdc?feature=oembed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PCFCUrF-bdc&amp;feature=youtu.be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3e5XoYEKiE" TargetMode="External"/><Relationship Id="rId3" Type="http://schemas.openxmlformats.org/officeDocument/2006/relationships/video" Target="https://www.youtube.com/embed/NVyRQA_J-Fg?feature=oembed" TargetMode="External"/><Relationship Id="rId7" Type="http://schemas.openxmlformats.org/officeDocument/2006/relationships/hyperlink" Target="https://youtu.be/GXYGeG4wXo8" TargetMode="External"/><Relationship Id="rId12" Type="http://schemas.openxmlformats.org/officeDocument/2006/relationships/image" Target="../media/image12.jpeg"/><Relationship Id="rId2" Type="http://schemas.openxmlformats.org/officeDocument/2006/relationships/video" Target="https://www.youtube.com/embed/M3e5XoYEKiE?feature=oembed" TargetMode="External"/><Relationship Id="rId1" Type="http://schemas.openxmlformats.org/officeDocument/2006/relationships/video" Target="https://www.youtube.com/embed/GXYGeG4wXo8?feature=oembed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1.jpeg"/><Relationship Id="rId5" Type="http://schemas.openxmlformats.org/officeDocument/2006/relationships/image" Target="../media/image2.jpeg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13.xml"/><Relationship Id="rId9" Type="http://schemas.openxmlformats.org/officeDocument/2006/relationships/hyperlink" Target="https://youtu.be/NVyRQA_J-F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ZFuoXjX0pY" TargetMode="External"/><Relationship Id="rId3" Type="http://schemas.openxmlformats.org/officeDocument/2006/relationships/video" Target="https://www.youtube.com/embed/kZFuoXjX0pY?feature=oembed" TargetMode="External"/><Relationship Id="rId7" Type="http://schemas.openxmlformats.org/officeDocument/2006/relationships/hyperlink" Target="https://youtu.be/8AsCtTaZsS4" TargetMode="External"/><Relationship Id="rId12" Type="http://schemas.openxmlformats.org/officeDocument/2006/relationships/image" Target="../media/image15.jpeg"/><Relationship Id="rId2" Type="http://schemas.openxmlformats.org/officeDocument/2006/relationships/video" Target="https://www.youtube.com/embed/8AsCtTaZsS4?feature=oembed" TargetMode="External"/><Relationship Id="rId1" Type="http://schemas.openxmlformats.org/officeDocument/2006/relationships/video" Target="https://www.youtube.com/embed/CHWr91OGtd4?feature=oembed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14.jpeg"/><Relationship Id="rId5" Type="http://schemas.openxmlformats.org/officeDocument/2006/relationships/image" Target="../media/image2.jpeg"/><Relationship Id="rId10" Type="http://schemas.openxmlformats.org/officeDocument/2006/relationships/image" Target="../media/image13.jpeg"/><Relationship Id="rId4" Type="http://schemas.openxmlformats.org/officeDocument/2006/relationships/slideLayout" Target="../slideLayouts/slideLayout13.xml"/><Relationship Id="rId9" Type="http://schemas.openxmlformats.org/officeDocument/2006/relationships/hyperlink" Target="https://youtu.be/CHWr91OGtd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pziZulwOqyE?feature=oembed" TargetMode="External"/><Relationship Id="rId6" Type="http://schemas.openxmlformats.org/officeDocument/2006/relationships/image" Target="../media/image18.jpeg"/><Relationship Id="rId5" Type="http://schemas.openxmlformats.org/officeDocument/2006/relationships/hyperlink" Target="https://www.youtube.com/watch?v=pziZulwOqyE&amp;feature=youtu.be" TargetMode="Externa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959072" y="390182"/>
            <a:ext cx="5683314" cy="3284924"/>
          </a:xfrm>
        </p:spPr>
        <p:txBody>
          <a:bodyPr>
            <a:normAutofit/>
          </a:bodyPr>
          <a:lstStyle/>
          <a:p>
            <a:r>
              <a:rPr lang="en-US"/>
              <a:t>JUDOLIN EN CASA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065715" y="3674838"/>
            <a:ext cx="5681180" cy="621792"/>
          </a:xfrm>
        </p:spPr>
        <p:txBody>
          <a:bodyPr>
            <a:normAutofit/>
          </a:bodyPr>
          <a:lstStyle/>
          <a:p>
            <a:r>
              <a:rPr lang="en-US"/>
              <a:t>#YOMEQUEDOENCASA</a:t>
            </a:r>
          </a:p>
        </p:txBody>
      </p:sp>
      <p:pic>
        <p:nvPicPr>
          <p:cNvPr id="4" name="Imagen 4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6546AAF9-FA41-426A-983E-4F90D8F3D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3" r="-2" b="-2"/>
          <a:stretch/>
        </p:blipFill>
        <p:spPr>
          <a:xfrm rot="21420000">
            <a:off x="1169410" y="892114"/>
            <a:ext cx="3770636" cy="3669990"/>
          </a:xfrm>
          <a:custGeom>
            <a:avLst/>
            <a:gdLst/>
            <a:ahLst/>
            <a:cxnLst/>
            <a:rect l="l" t="t" r="r" b="b"/>
            <a:pathLst>
              <a:path w="4633277" h="4410442">
                <a:moveTo>
                  <a:pt x="4633277" y="0"/>
                </a:moveTo>
                <a:lnTo>
                  <a:pt x="4633277" y="4410442"/>
                </a:lnTo>
                <a:lnTo>
                  <a:pt x="0" y="4410442"/>
                </a:lnTo>
                <a:lnTo>
                  <a:pt x="231142" y="0"/>
                </a:lnTo>
                <a:close/>
              </a:path>
            </a:pathLst>
          </a:custGeom>
        </p:spPr>
      </p:pic>
      <p:sp>
        <p:nvSpPr>
          <p:cNvPr id="9" name="Freeform 25">
            <a:extLst>
              <a:ext uri="{FF2B5EF4-FFF2-40B4-BE49-F238E27FC236}">
                <a16:creationId xmlns:a16="http://schemas.microsoft.com/office/drawing/2014/main" id="{07280DB5-560C-4CF6-A5D0-61550AAA6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5654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598400EE-BA01-49DD-AC95-EAED0405A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5317" b="9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4B5CEE-A97F-4EEB-A5B8-85AE8820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es-ES">
                <a:solidFill>
                  <a:schemeClr val="bg1"/>
                </a:solidFill>
              </a:rPr>
              <a:t>CONSEJOS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2BF995-AA83-4165-98A2-C9D922EC9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chemeClr val="bg1"/>
                </a:solidFill>
              </a:rPr>
              <a:t>OS ANIMAMOS A QUE SE PONGAIS EL TRAJE DE JUDO PARA LA REALIZACIÓN DE LA ACTIVIDAD.</a:t>
            </a:r>
          </a:p>
          <a:p>
            <a:r>
              <a:rPr lang="es-ES" sz="1800">
                <a:solidFill>
                  <a:schemeClr val="bg1"/>
                </a:solidFill>
              </a:rPr>
              <a:t>SEGURO QUE HAY ALGÚN FAMILIAR QUE LE APETECE GRABAR , GENIAL! ASI PODRÁS COMPARTIRLO EN TUS REDES SOCIALES Y ETIQUETAR A JUDOLIN (FACEBOOK, TWITTER, INSTAGRAM...)</a:t>
            </a:r>
          </a:p>
          <a:p>
            <a:r>
              <a:rPr lang="es-ES" sz="1800">
                <a:solidFill>
                  <a:schemeClr val="bg1"/>
                </a:solidFill>
              </a:rPr>
              <a:t>USA LOS HASHTAG #</a:t>
            </a:r>
            <a:r>
              <a:rPr lang="es-ES" sz="1800" err="1">
                <a:solidFill>
                  <a:schemeClr val="bg1"/>
                </a:solidFill>
              </a:rPr>
              <a:t>jUDOLIN</a:t>
            </a:r>
            <a:r>
              <a:rPr lang="es-ES" sz="1800">
                <a:solidFill>
                  <a:schemeClr val="bg1"/>
                </a:solidFill>
              </a:rPr>
              <a:t> #YOMEQUEDOENCASA</a:t>
            </a:r>
          </a:p>
          <a:p>
            <a:r>
              <a:rPr lang="es-ES" sz="1600">
                <a:solidFill>
                  <a:schemeClr val="bg1"/>
                </a:solidFill>
              </a:rPr>
              <a:t>@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  (Twitter) , @</a:t>
            </a:r>
            <a:r>
              <a:rPr lang="es-ES" sz="1600" err="1">
                <a:solidFill>
                  <a:schemeClr val="bg1"/>
                </a:solidFill>
              </a:rPr>
              <a:t>cdjudolin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instagram</a:t>
            </a:r>
            <a:r>
              <a:rPr lang="es-ES" sz="1600">
                <a:solidFill>
                  <a:schemeClr val="bg1"/>
                </a:solidFill>
              </a:rPr>
              <a:t>) y cd </a:t>
            </a:r>
            <a:r>
              <a:rPr lang="es-ES" sz="1600" err="1">
                <a:solidFill>
                  <a:schemeClr val="bg1"/>
                </a:solidFill>
              </a:rPr>
              <a:t>judolin</a:t>
            </a:r>
            <a:r>
              <a:rPr lang="es-ES" sz="1600">
                <a:solidFill>
                  <a:schemeClr val="bg1"/>
                </a:solidFill>
              </a:rPr>
              <a:t> (</a:t>
            </a:r>
            <a:r>
              <a:rPr lang="es-ES" sz="1600" err="1">
                <a:solidFill>
                  <a:schemeClr val="bg1"/>
                </a:solidFill>
              </a:rPr>
              <a:t>facebook</a:t>
            </a:r>
            <a:r>
              <a:rPr lang="es-ES" sz="1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2445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6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rgbClr val="FFFFFF"/>
                </a:solidFill>
              </a:rPr>
              <a:t>NORMAS DE SEGURIDAD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C86DC06-A2EF-4251-AFDD-481A9D9DBD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1600">
                <a:ea typeface="+mn-lt"/>
                <a:cs typeface="+mn-lt"/>
              </a:rPr>
              <a:t>Recuerda que no debes lesionarte durante la sesión de JUDO A DISTANCIA. Para ello te recomendamos una serie de normas:   </a:t>
            </a:r>
            <a:endParaRPr lang="es-ES" sz="1600"/>
          </a:p>
          <a:p>
            <a:pPr marL="0" indent="0">
              <a:lnSpc>
                <a:spcPct val="110000"/>
              </a:lnSpc>
              <a:buNone/>
            </a:pPr>
            <a:endParaRPr lang="es-ES" sz="160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Durante la sesión estarás acompañado por un adulto (Papá o Mamá), ellos te indicarán el contenido de cada sesión. Serán tú </a:t>
            </a:r>
            <a:r>
              <a:rPr lang="es-ES" sz="1600" err="1">
                <a:ea typeface="+mn-lt"/>
                <a:cs typeface="+mn-lt"/>
              </a:rPr>
              <a:t>Uke</a:t>
            </a:r>
            <a:r>
              <a:rPr lang="es-ES" sz="1600">
                <a:ea typeface="+mn-lt"/>
                <a:cs typeface="+mn-lt"/>
              </a:rPr>
              <a:t>, ya sabes, el compañero que te ayuda a aprender.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Presta atención a sus indicaciones y realiza las tareas propuestas de forma correcta y concentrado. 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Despeja la zona donde vayas a realizar la sesión. No debe haber obstáculos u objetos con los te puedas golpear o caer: mesas, sillas, juguetes, etc.</a:t>
            </a:r>
            <a:endParaRPr lang="es-ES" sz="1600"/>
          </a:p>
          <a:p>
            <a:pPr>
              <a:lnSpc>
                <a:spcPct val="110000"/>
              </a:lnSpc>
            </a:pPr>
            <a:r>
              <a:rPr lang="es-ES" sz="1600">
                <a:ea typeface="+mn-lt"/>
                <a:cs typeface="+mn-lt"/>
              </a:rPr>
              <a:t>Asegúrate que la superficie donde realizas la sesión no resbala.</a:t>
            </a:r>
            <a:endParaRPr lang="es-ES" sz="1600"/>
          </a:p>
          <a:p>
            <a:pPr>
              <a:lnSpc>
                <a:spcPct val="110000"/>
              </a:lnSpc>
            </a:pPr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672636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EE2843-1DB3-4AA0-B25C-EF2E0AB597D8}"/>
              </a:ext>
            </a:extLst>
          </p:cNvPr>
          <p:cNvSpPr txBox="1"/>
          <p:nvPr/>
        </p:nvSpPr>
        <p:spPr>
          <a:xfrm>
            <a:off x="698739" y="698740"/>
            <a:ext cx="52304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 dirty="0"/>
              <a:t>SESIÓN 10  </a:t>
            </a:r>
            <a:r>
              <a:rPr lang="es-ES" sz="3600" dirty="0">
                <a:solidFill>
                  <a:schemeClr val="accent1"/>
                </a:solidFill>
              </a:rPr>
              <a:t>nivel 2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37F02F0-35BA-46DC-B5BF-C7644B722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A05C3077-A8DD-49DA-BBCD-6812F87C9162}"/>
              </a:ext>
            </a:extLst>
          </p:cNvPr>
          <p:cNvSpPr txBox="1"/>
          <p:nvPr/>
        </p:nvSpPr>
        <p:spPr>
          <a:xfrm>
            <a:off x="5558288" y="1633269"/>
            <a:ext cx="6021235" cy="406265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>
                <a:solidFill>
                  <a:schemeClr val="accent1"/>
                </a:solidFill>
              </a:rPr>
              <a:t>OBJETIVO: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.- Mantener la forma física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Recordar, automatizar y perfeccionar los gestos   técnicos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Conocer  tu deporte, El Judo</a:t>
            </a:r>
            <a:endParaRPr lang="es-ES"/>
          </a:p>
          <a:p>
            <a:r>
              <a:rPr lang="es-ES">
                <a:ea typeface="+mn-lt"/>
                <a:cs typeface="+mn-lt"/>
              </a:rPr>
              <a:t> .- Hacer más llevaderos estos días complicados (liberar estrés)</a:t>
            </a:r>
            <a:endParaRPr lang="es-ES"/>
          </a:p>
          <a:p>
            <a:r>
              <a:rPr lang="es-ES">
                <a:ea typeface="+mn-lt"/>
                <a:cs typeface="+mn-lt"/>
              </a:rPr>
              <a:t>.- Recuerda:  NO estás en el gimnasio con tus compañeros de judo. Realiza las tareas con sentido común y sin exponerte a lesiones.</a:t>
            </a:r>
            <a:endParaRPr lang="es-ES"/>
          </a:p>
          <a:p>
            <a:endParaRPr lang="en-US"/>
          </a:p>
          <a:p>
            <a:r>
              <a:rPr lang="es-ES">
                <a:ea typeface="+mn-lt"/>
                <a:cs typeface="+mn-lt"/>
              </a:rPr>
              <a:t>¡VAMOS EQUIPO!</a:t>
            </a:r>
            <a:endParaRPr lang="es-ES"/>
          </a:p>
          <a:p>
            <a:br>
              <a:rPr lang="en-US"/>
            </a:br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B89FE0-AC1B-443A-8225-6A827E16BB4F}"/>
              </a:ext>
            </a:extLst>
          </p:cNvPr>
          <p:cNvSpPr txBox="1"/>
          <p:nvPr/>
        </p:nvSpPr>
        <p:spPr>
          <a:xfrm>
            <a:off x="1086928" y="1633268"/>
            <a:ext cx="37496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3200" dirty="0">
              <a:solidFill>
                <a:schemeClr val="accent1"/>
              </a:solidFill>
            </a:endParaRPr>
          </a:p>
        </p:txBody>
      </p:sp>
      <p:pic>
        <p:nvPicPr>
          <p:cNvPr id="2" name="Imagen 4" descr="Imagen que contiene persona, deporte, hombre, jugador&#10;&#10;Descripción generada con confianza muy alta">
            <a:extLst>
              <a:ext uri="{FF2B5EF4-FFF2-40B4-BE49-F238E27FC236}">
                <a16:creationId xmlns:a16="http://schemas.microsoft.com/office/drawing/2014/main" id="{44A26018-8761-44AA-AB42-6F77FE4E1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32" y="2000952"/>
            <a:ext cx="3749615" cy="305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0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5785979" cy="287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C1F261-62B2-4C51-918A-EA419BEA9A90}"/>
              </a:ext>
            </a:extLst>
          </p:cNvPr>
          <p:cNvSpPr txBox="1"/>
          <p:nvPr/>
        </p:nvSpPr>
        <p:spPr>
          <a:xfrm>
            <a:off x="2783457" y="1935192"/>
            <a:ext cx="192369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400">
                <a:solidFill>
                  <a:schemeClr val="accent1"/>
                </a:solidFill>
              </a:rPr>
              <a:t>SALUDO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D78F23-A6DA-404B-8A1B-51E5BCCD9104}"/>
              </a:ext>
            </a:extLst>
          </p:cNvPr>
          <p:cNvSpPr txBox="1"/>
          <p:nvPr/>
        </p:nvSpPr>
        <p:spPr>
          <a:xfrm>
            <a:off x="6334665" y="2654060"/>
            <a:ext cx="40371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>
                <a:ea typeface="+mn-lt"/>
                <a:cs typeface="+mn-lt"/>
              </a:rPr>
              <a:t>Saluda correctamente a tus </a:t>
            </a:r>
            <a:r>
              <a:rPr lang="es-ES" err="1">
                <a:ea typeface="+mn-lt"/>
                <a:cs typeface="+mn-lt"/>
              </a:rPr>
              <a:t>Ukes</a:t>
            </a:r>
            <a:r>
              <a:rPr lang="es-ES">
                <a:ea typeface="+mn-lt"/>
                <a:cs typeface="+mn-lt"/>
              </a:rPr>
              <a:t>. </a:t>
            </a:r>
          </a:p>
          <a:p>
            <a:pPr algn="just"/>
            <a:endParaRPr lang="es-ES">
              <a:ea typeface="+mn-lt"/>
              <a:cs typeface="+mn-lt"/>
            </a:endParaRPr>
          </a:p>
          <a:p>
            <a:pPr algn="just"/>
            <a:r>
              <a:rPr lang="es-ES">
                <a:ea typeface="+mn-lt"/>
                <a:cs typeface="+mn-lt"/>
              </a:rPr>
              <a:t>Si no saben enséñales. </a:t>
            </a:r>
            <a:endParaRPr lang="es-ES"/>
          </a:p>
          <a:p>
            <a:endParaRPr lang="es-ES">
              <a:ea typeface="+mn-lt"/>
              <a:cs typeface="+mn-lt"/>
            </a:endParaRPr>
          </a:p>
          <a:p>
            <a:r>
              <a:rPr lang="es-ES">
                <a:ea typeface="+mn-lt"/>
                <a:cs typeface="+mn-lt"/>
              </a:rPr>
              <a:t>Recuerda que hay dos saludos</a:t>
            </a:r>
            <a:endParaRPr lang="es-ES"/>
          </a:p>
        </p:txBody>
      </p:sp>
      <p:pic>
        <p:nvPicPr>
          <p:cNvPr id="5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038AE95E-66E6-4D39-8453-0F4BA3160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93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CALENTAMIENTO</a:t>
            </a:r>
            <a:br>
              <a:rPr lang="es-ES" sz="3600" dirty="0"/>
            </a:br>
            <a:r>
              <a:rPr lang="es-ES" sz="2400" dirty="0">
                <a:solidFill>
                  <a:schemeClr val="tx1"/>
                </a:solidFill>
              </a:rPr>
              <a:t>( KATIA</a:t>
            </a:r>
            <a:r>
              <a:rPr lang="es-ES" sz="2400">
                <a:solidFill>
                  <a:schemeClr val="tx1"/>
                </a:solidFill>
              </a:rPr>
              <a:t> -</a:t>
            </a:r>
            <a:br>
              <a:rPr lang="es-ES" sz="2400" dirty="0"/>
            </a:br>
            <a:r>
              <a:rPr lang="es-ES" sz="2400">
                <a:solidFill>
                  <a:schemeClr val="tx1"/>
                </a:solidFill>
              </a:rPr>
              <a:t>escuela de judo 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>
                <a:solidFill>
                  <a:schemeClr val="tx1"/>
                </a:solidFill>
              </a:rPr>
              <a:t>sergio </a:t>
            </a:r>
            <a:r>
              <a:rPr lang="es-ES" sz="2400" err="1">
                <a:solidFill>
                  <a:schemeClr val="tx1"/>
                </a:solidFill>
              </a:rPr>
              <a:t>domenech</a:t>
            </a:r>
            <a:r>
              <a:rPr lang="es-ES" sz="24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198D41-127C-463E-AA55-015478B44A4D}"/>
              </a:ext>
            </a:extLst>
          </p:cNvPr>
          <p:cNvSpPr txBox="1"/>
          <p:nvPr/>
        </p:nvSpPr>
        <p:spPr>
          <a:xfrm>
            <a:off x="6147759" y="5587042"/>
            <a:ext cx="5316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5"/>
              </a:rPr>
              <a:t>https://youtu.be/n99Y5LfwQZw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66F223EF-A0F9-4541-BC34-56F8804464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132717" y="2013728"/>
            <a:ext cx="5405886" cy="321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6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#1</a:t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>
                <a:solidFill>
                  <a:schemeClr val="tx1"/>
                </a:solidFill>
              </a:rPr>
            </a:br>
            <a:br>
              <a:rPr lang="es-ES" sz="3600" dirty="0"/>
            </a:br>
            <a:r>
              <a:rPr lang="es-ES" sz="3200" dirty="0">
                <a:solidFill>
                  <a:schemeClr val="tx1"/>
                </a:solidFill>
              </a:rPr>
              <a:t>(</a:t>
            </a:r>
            <a:r>
              <a:rPr lang="es-ES" sz="3200" dirty="0" err="1">
                <a:solidFill>
                  <a:schemeClr val="tx1"/>
                </a:solidFill>
              </a:rPr>
              <a:t>jorge</a:t>
            </a:r>
            <a:r>
              <a:rPr lang="es-ES" sz="3200" dirty="0">
                <a:solidFill>
                  <a:schemeClr val="tx1"/>
                </a:solidFill>
              </a:rPr>
              <a:t> lozano – profe cd </a:t>
            </a:r>
            <a:r>
              <a:rPr lang="es-ES" sz="3200" dirty="0" err="1">
                <a:solidFill>
                  <a:schemeClr val="tx1"/>
                </a:solidFill>
              </a:rPr>
              <a:t>judolin</a:t>
            </a:r>
            <a:r>
              <a:rPr lang="es-ES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20352E9-28A8-4FA0-AC08-978C20A6EA00}"/>
              </a:ext>
            </a:extLst>
          </p:cNvPr>
          <p:cNvSpPr txBox="1"/>
          <p:nvPr/>
        </p:nvSpPr>
        <p:spPr>
          <a:xfrm>
            <a:off x="4494363" y="626853"/>
            <a:ext cx="456912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chemeClr val="accent1"/>
                </a:solidFill>
              </a:rPr>
              <a:t>CIRUITO PREPARACIÓN FÍSICA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17352E-0976-4EB5-950A-9F81FEE2873E}"/>
              </a:ext>
            </a:extLst>
          </p:cNvPr>
          <p:cNvSpPr txBox="1"/>
          <p:nvPr/>
        </p:nvSpPr>
        <p:spPr>
          <a:xfrm>
            <a:off x="4493464" y="1229804"/>
            <a:ext cx="648131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ea typeface="+mn-lt"/>
                <a:cs typeface="+mn-lt"/>
              </a:rPr>
              <a:t>Ya sabes lo importante que es para los </a:t>
            </a:r>
            <a:r>
              <a:rPr lang="es-ES" sz="1600" dirty="0" err="1">
                <a:ea typeface="+mn-lt"/>
                <a:cs typeface="+mn-lt"/>
              </a:rPr>
              <a:t>Judokas</a:t>
            </a:r>
            <a:r>
              <a:rPr lang="es-ES" sz="1600" dirty="0">
                <a:ea typeface="+mn-lt"/>
                <a:cs typeface="+mn-lt"/>
              </a:rPr>
              <a:t> tener una buena condición física. Por ello te recomendamos que realices el circuito que adjuntamos. Lo trabajaremos en algunas sesiones más.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Repetir 3 veces con 2-5 min  de descanso. </a:t>
            </a:r>
            <a:endParaRPr lang="es-ES" sz="1600"/>
          </a:p>
          <a:p>
            <a:pPr algn="just"/>
            <a:r>
              <a:rPr lang="es-ES" sz="1600" dirty="0">
                <a:ea typeface="+mn-lt"/>
                <a:cs typeface="+mn-lt"/>
              </a:rPr>
              <a:t>  </a:t>
            </a:r>
            <a:endParaRPr lang="es-ES" sz="1600"/>
          </a:p>
          <a:p>
            <a:r>
              <a:rPr lang="es-ES" sz="1600" dirty="0">
                <a:ea typeface="+mn-lt"/>
                <a:cs typeface="+mn-lt"/>
              </a:rPr>
              <a:t>Recuerda que debes hidratarte de vez en cuando. </a:t>
            </a:r>
            <a:endParaRPr lang="es-ES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09B73A-A7C1-4B9D-8CAF-4E58AA7EBE6D}"/>
              </a:ext>
            </a:extLst>
          </p:cNvPr>
          <p:cNvSpPr txBox="1"/>
          <p:nvPr/>
        </p:nvSpPr>
        <p:spPr>
          <a:xfrm>
            <a:off x="4451230" y="3286665"/>
            <a:ext cx="274320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>
                <a:solidFill>
                  <a:schemeClr val="accent1"/>
                </a:solidFill>
              </a:rPr>
              <a:t>MATERIAL</a:t>
            </a:r>
            <a:r>
              <a:rPr lang="es-ES" sz="1600" dirty="0"/>
              <a:t>: TOALLA Y CINTURÓN</a:t>
            </a:r>
          </a:p>
          <a:p>
            <a:endParaRPr lang="es-ES" dirty="0"/>
          </a:p>
          <a:p>
            <a:r>
              <a:rPr lang="es-ES" sz="1600" dirty="0">
                <a:solidFill>
                  <a:schemeClr val="accent1"/>
                </a:solidFill>
              </a:rPr>
              <a:t>EJERCICIOS</a:t>
            </a:r>
            <a:r>
              <a:rPr lang="es-ES" sz="1600" dirty="0"/>
              <a:t>:</a:t>
            </a:r>
          </a:p>
          <a:p>
            <a:endParaRPr lang="es-ES" sz="1600" dirty="0"/>
          </a:p>
          <a:p>
            <a:pPr algn="just"/>
            <a:r>
              <a:rPr lang="es-ES" sz="1600" dirty="0">
                <a:ea typeface="+mn-lt"/>
                <a:cs typeface="+mn-lt"/>
              </a:rPr>
              <a:t>1. Sentadillas </a:t>
            </a:r>
            <a:endParaRPr lang="es-ES">
              <a:ea typeface="+mn-lt"/>
              <a:cs typeface="+mn-lt"/>
            </a:endParaRPr>
          </a:p>
          <a:p>
            <a:pPr algn="just"/>
            <a:r>
              <a:rPr lang="es-ES" sz="1600" dirty="0">
                <a:ea typeface="+mn-lt"/>
                <a:cs typeface="+mn-lt"/>
              </a:rPr>
              <a:t>2. Plancha + extensión codo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3. Medio </a:t>
            </a:r>
            <a:r>
              <a:rPr lang="es-ES" sz="1600" dirty="0" err="1">
                <a:ea typeface="+mn-lt"/>
                <a:cs typeface="+mn-lt"/>
              </a:rPr>
              <a:t>burpee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4. Plancha lateral </a:t>
            </a:r>
            <a:r>
              <a:rPr lang="es-ES" sz="1600" dirty="0" err="1">
                <a:ea typeface="+mn-lt"/>
                <a:cs typeface="+mn-lt"/>
              </a:rPr>
              <a:t>decha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5. Plancha lateral </a:t>
            </a:r>
            <a:r>
              <a:rPr lang="es-ES" sz="1600" dirty="0" err="1">
                <a:ea typeface="+mn-lt"/>
                <a:cs typeface="+mn-lt"/>
              </a:rPr>
              <a:t>izda</a:t>
            </a:r>
            <a:r>
              <a:rPr lang="es-ES" sz="1600" dirty="0">
                <a:ea typeface="+mn-lt"/>
                <a:cs typeface="+mn-lt"/>
              </a:rPr>
              <a:t>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6. Saltos tijera </a:t>
            </a:r>
            <a:endParaRPr lang="es-ES"/>
          </a:p>
          <a:p>
            <a:pPr algn="just"/>
            <a:r>
              <a:rPr lang="es-ES" sz="1600" dirty="0">
                <a:ea typeface="+mn-lt"/>
                <a:cs typeface="+mn-lt"/>
              </a:rPr>
              <a:t>7. Plancha + flexión + cadera alterna </a:t>
            </a:r>
            <a:endParaRPr lang="es-ES"/>
          </a:p>
          <a:p>
            <a:r>
              <a:rPr lang="es-ES" sz="1600" dirty="0">
                <a:ea typeface="+mn-lt"/>
                <a:cs typeface="+mn-lt"/>
              </a:rPr>
              <a:t>8. Salto patinador </a:t>
            </a:r>
            <a:endParaRPr lang="es-ES" dirty="0"/>
          </a:p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DD4C5F-1752-47E1-A5E9-2B1C47529E26}"/>
              </a:ext>
            </a:extLst>
          </p:cNvPr>
          <p:cNvSpPr txBox="1"/>
          <p:nvPr/>
        </p:nvSpPr>
        <p:spPr>
          <a:xfrm>
            <a:off x="7297049" y="6046218"/>
            <a:ext cx="43678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ea typeface="+mn-lt"/>
                <a:cs typeface="+mn-lt"/>
                <a:hlinkClick r:id="rId5"/>
              </a:rPr>
              <a:t>https://www.youtube.com/watch?v=PCFCUrF-bdc&amp;feature=youtu.be</a:t>
            </a:r>
            <a:endParaRPr lang="es-ES"/>
          </a:p>
        </p:txBody>
      </p:sp>
      <p:pic>
        <p:nvPicPr>
          <p:cNvPr id="6" name="Imagen 6">
            <a:hlinkClick r:id="" action="ppaction://media"/>
            <a:extLst>
              <a:ext uri="{FF2B5EF4-FFF2-40B4-BE49-F238E27FC236}">
                <a16:creationId xmlns:a16="http://schemas.microsoft.com/office/drawing/2014/main" id="{4E23A056-9CFA-4C1F-B696-8831912651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274943" y="3163917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99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09F3A-B5F3-42D4-90DE-0D565FEC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1" y="757687"/>
            <a:ext cx="10396882" cy="1158140"/>
          </a:xfrm>
        </p:spPr>
        <p:txBody>
          <a:bodyPr>
            <a:normAutofit/>
          </a:bodyPr>
          <a:lstStyle/>
          <a:p>
            <a:r>
              <a:rPr lang="es-ES" b="1" dirty="0">
                <a:ea typeface="+mj-lt"/>
                <a:cs typeface="+mj-lt"/>
              </a:rPr>
              <a:t>TANDOKU RENSHU Y UCHI KOMI</a:t>
            </a:r>
            <a:r>
              <a:rPr lang="es-ES" dirty="0">
                <a:ea typeface="+mj-lt"/>
                <a:cs typeface="+mj-lt"/>
              </a:rPr>
              <a:t> </a:t>
            </a: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35314676-930F-4C60-8F1E-EA090BD6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2EF54AE-364C-4686-8B54-6483F9A86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9243770" cy="3311189"/>
          </a:xfrm>
        </p:spPr>
        <p:txBody>
          <a:bodyPr/>
          <a:lstStyle/>
          <a:p>
            <a:pPr algn="just"/>
            <a:r>
              <a:rPr lang="es-ES" dirty="0">
                <a:ea typeface="+mn-lt"/>
                <a:cs typeface="+mn-lt"/>
              </a:rPr>
              <a:t>En la sesión de hoy realizaremos tres técnicas en </a:t>
            </a:r>
            <a:r>
              <a:rPr lang="es-ES" dirty="0" err="1">
                <a:ea typeface="+mn-lt"/>
                <a:cs typeface="+mn-lt"/>
              </a:rPr>
              <a:t>Tandoku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Renshu</a:t>
            </a:r>
            <a:r>
              <a:rPr lang="es-ES" dirty="0">
                <a:ea typeface="+mn-lt"/>
                <a:cs typeface="+mn-lt"/>
              </a:rPr>
              <a:t> (estudio sin compañero) y en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(repetición de técnicas con compañero).   </a:t>
            </a:r>
            <a:endParaRPr lang="es-ES" dirty="0"/>
          </a:p>
          <a:p>
            <a:pPr algn="just"/>
            <a:r>
              <a:rPr lang="es-ES" dirty="0">
                <a:ea typeface="+mn-lt"/>
                <a:cs typeface="+mn-lt"/>
              </a:rPr>
              <a:t>Concéntrate e intenta mejorar en cada repetición, no olvides los puntos importantes que te explica el profe Ale.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Al final de la sesión observarás cuanto has mejorado. 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76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TANDOKU RENSHU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69B6C6-4120-45C5-9103-C118D0DB4EAD}"/>
              </a:ext>
            </a:extLst>
          </p:cNvPr>
          <p:cNvSpPr txBox="1"/>
          <p:nvPr/>
        </p:nvSpPr>
        <p:spPr>
          <a:xfrm>
            <a:off x="206315" y="2132882"/>
            <a:ext cx="36489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.- 2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712218" y="22362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 </a:t>
            </a:r>
            <a:r>
              <a:rPr lang="es-ES" dirty="0">
                <a:solidFill>
                  <a:schemeClr val="accent1"/>
                </a:solidFill>
                <a:hlinkClick r:id="rId7"/>
              </a:rPr>
              <a:t>O UCHI GARI</a:t>
            </a:r>
            <a:endParaRPr lang="es-ES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4506942" y="222094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hlinkClick r:id="rId8"/>
              </a:rPr>
              <a:t>SEOI NAGE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8316044" y="223442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solidFill>
                  <a:schemeClr val="accent1"/>
                </a:solidFill>
                <a:hlinkClick r:id="rId9"/>
              </a:rPr>
              <a:t>O SOTO GARI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>
            <a:hlinkClick r:id="" action="ppaction://media"/>
            <a:extLst>
              <a:ext uri="{FF2B5EF4-FFF2-40B4-BE49-F238E27FC236}">
                <a16:creationId xmlns:a16="http://schemas.microsoft.com/office/drawing/2014/main" id="{B6A78395-B6A3-46F7-AA4C-6E4D158220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431320" y="3106408"/>
            <a:ext cx="2616680" cy="1665977"/>
          </a:xfrm>
          <a:prstGeom prst="rect">
            <a:avLst/>
          </a:prstGeom>
        </p:spPr>
      </p:pic>
      <p:pic>
        <p:nvPicPr>
          <p:cNvPr id="13" name="Imagen 13">
            <a:hlinkClick r:id="" action="ppaction://media"/>
            <a:extLst>
              <a:ext uri="{FF2B5EF4-FFF2-40B4-BE49-F238E27FC236}">
                <a16:creationId xmlns:a16="http://schemas.microsoft.com/office/drawing/2014/main" id="{8B46CE10-2942-4447-A014-C647B68699D3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3925019" y="3048898"/>
            <a:ext cx="2688566" cy="1723486"/>
          </a:xfrm>
          <a:prstGeom prst="rect">
            <a:avLst/>
          </a:prstGeom>
        </p:spPr>
      </p:pic>
      <p:pic>
        <p:nvPicPr>
          <p:cNvPr id="16" name="Imagen 16">
            <a:hlinkClick r:id="" action="ppaction://media"/>
            <a:extLst>
              <a:ext uri="{FF2B5EF4-FFF2-40B4-BE49-F238E27FC236}">
                <a16:creationId xmlns:a16="http://schemas.microsoft.com/office/drawing/2014/main" id="{4CAB794E-1DD1-4816-9C2B-2BA86C2C4390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7735019" y="3077653"/>
            <a:ext cx="2674189" cy="173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43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67" y="240102"/>
            <a:ext cx="3491683" cy="15782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Juego</a:t>
            </a:r>
            <a:r>
              <a:rPr lang="en-US" sz="4400" dirty="0"/>
              <a:t> #2</a:t>
            </a:r>
            <a:br>
              <a:rPr lang="en-US" sz="4400" dirty="0"/>
            </a:br>
            <a:r>
              <a:rPr lang="en-US" sz="4400" dirty="0">
                <a:solidFill>
                  <a:schemeClr val="tx1"/>
                </a:solidFill>
              </a:rPr>
              <a:t>NIVEL 2</a:t>
            </a:r>
          </a:p>
        </p:txBody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C7666E-B394-4E94-BB17-50B369B3804F}"/>
              </a:ext>
            </a:extLst>
          </p:cNvPr>
          <p:cNvSpPr txBox="1"/>
          <p:nvPr/>
        </p:nvSpPr>
        <p:spPr>
          <a:xfrm>
            <a:off x="3861757" y="497456"/>
            <a:ext cx="405153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dirty="0">
                <a:solidFill>
                  <a:schemeClr val="accent1"/>
                </a:solidFill>
              </a:rPr>
              <a:t>UCHIKOMI</a:t>
            </a:r>
            <a:endParaRPr lang="es-ES" sz="4000">
              <a:solidFill>
                <a:schemeClr val="accent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90133F5-FB07-4A41-8602-7C2F88EB18EB}"/>
              </a:ext>
            </a:extLst>
          </p:cNvPr>
          <p:cNvSpPr txBox="1"/>
          <p:nvPr/>
        </p:nvSpPr>
        <p:spPr>
          <a:xfrm>
            <a:off x="3758421" y="1328647"/>
            <a:ext cx="81059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      Te proponemos que realices Uchi </a:t>
            </a:r>
            <a:r>
              <a:rPr lang="es-ES" dirty="0" err="1">
                <a:ea typeface="+mn-lt"/>
                <a:cs typeface="+mn-lt"/>
              </a:rPr>
              <a:t>komi</a:t>
            </a:r>
            <a:r>
              <a:rPr lang="es-ES" dirty="0">
                <a:ea typeface="+mn-lt"/>
                <a:cs typeface="+mn-lt"/>
              </a:rPr>
              <a:t> en estático de las siguientes técnicas: </a:t>
            </a:r>
            <a:endParaRPr lang="es-ES"/>
          </a:p>
          <a:p>
            <a:pPr algn="just"/>
            <a:r>
              <a:rPr lang="es-ES" dirty="0">
                <a:ea typeface="+mn-lt"/>
                <a:cs typeface="+mn-lt"/>
              </a:rPr>
              <a:t>  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69B6C6-4120-45C5-9103-C118D0DB4EAD}"/>
              </a:ext>
            </a:extLst>
          </p:cNvPr>
          <p:cNvSpPr txBox="1"/>
          <p:nvPr/>
        </p:nvSpPr>
        <p:spPr>
          <a:xfrm>
            <a:off x="206315" y="2132882"/>
            <a:ext cx="36489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431BCF-2C1F-4B27-8251-78BD5473C762}"/>
              </a:ext>
            </a:extLst>
          </p:cNvPr>
          <p:cNvSpPr txBox="1"/>
          <p:nvPr/>
        </p:nvSpPr>
        <p:spPr>
          <a:xfrm>
            <a:off x="5227608" y="1719532"/>
            <a:ext cx="4669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 .- 3 series de cada técnica por 10 repeticiones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BD21C1-2FB4-4144-ABE6-79D5370C30E1}"/>
              </a:ext>
            </a:extLst>
          </p:cNvPr>
          <p:cNvSpPr txBox="1"/>
          <p:nvPr/>
        </p:nvSpPr>
        <p:spPr>
          <a:xfrm>
            <a:off x="1086029" y="22362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 </a:t>
            </a:r>
            <a:r>
              <a:rPr lang="es-ES" dirty="0">
                <a:solidFill>
                  <a:schemeClr val="accent1"/>
                </a:solidFill>
                <a:hlinkClick r:id="rId7"/>
              </a:rPr>
              <a:t>O UCHI GARI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900D5D-3491-4803-A101-44D1ABBCA7FC}"/>
              </a:ext>
            </a:extLst>
          </p:cNvPr>
          <p:cNvSpPr txBox="1"/>
          <p:nvPr/>
        </p:nvSpPr>
        <p:spPr>
          <a:xfrm>
            <a:off x="4449433" y="223532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2. </a:t>
            </a:r>
            <a:r>
              <a:rPr lang="es-ES" dirty="0">
                <a:solidFill>
                  <a:schemeClr val="accent1"/>
                </a:solidFill>
                <a:hlinkClick r:id="rId8"/>
              </a:rPr>
              <a:t>SEOI NAGE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2F3550-DE66-4BD1-9855-2A1AC167076E}"/>
              </a:ext>
            </a:extLst>
          </p:cNvPr>
          <p:cNvSpPr txBox="1"/>
          <p:nvPr/>
        </p:nvSpPr>
        <p:spPr>
          <a:xfrm>
            <a:off x="8316044" y="223442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</a:t>
            </a:r>
            <a:r>
              <a:rPr lang="es-ES" dirty="0">
                <a:solidFill>
                  <a:schemeClr val="accent1"/>
                </a:solidFill>
                <a:hlinkClick r:id="rId9"/>
              </a:rPr>
              <a:t>O SOTO GARI</a:t>
            </a:r>
            <a:endParaRPr lang="es-ES" dirty="0">
              <a:solidFill>
                <a:schemeClr val="accent1"/>
              </a:solidFill>
            </a:endParaRPr>
          </a:p>
        </p:txBody>
      </p:sp>
      <p:pic>
        <p:nvPicPr>
          <p:cNvPr id="9" name="Imagen 9">
            <a:hlinkClick r:id="" action="ppaction://media"/>
            <a:extLst>
              <a:ext uri="{FF2B5EF4-FFF2-40B4-BE49-F238E27FC236}">
                <a16:creationId xmlns:a16="http://schemas.microsoft.com/office/drawing/2014/main" id="{4C50808C-63D8-4001-823E-E3D1219D00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0"/>
          <a:stretch>
            <a:fillRect/>
          </a:stretch>
        </p:blipFill>
        <p:spPr>
          <a:xfrm>
            <a:off x="7648756" y="2933879"/>
            <a:ext cx="2961735" cy="1996656"/>
          </a:xfrm>
          <a:prstGeom prst="rect">
            <a:avLst/>
          </a:prstGeom>
        </p:spPr>
      </p:pic>
      <p:pic>
        <p:nvPicPr>
          <p:cNvPr id="13" name="Imagen 13">
            <a:hlinkClick r:id="" action="ppaction://media"/>
            <a:extLst>
              <a:ext uri="{FF2B5EF4-FFF2-40B4-BE49-F238E27FC236}">
                <a16:creationId xmlns:a16="http://schemas.microsoft.com/office/drawing/2014/main" id="{47D56515-6C27-493E-9418-C83599BB5D7D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1"/>
          <a:stretch>
            <a:fillRect/>
          </a:stretch>
        </p:blipFill>
        <p:spPr>
          <a:xfrm>
            <a:off x="416944" y="2919501"/>
            <a:ext cx="2674189" cy="1982279"/>
          </a:xfrm>
          <a:prstGeom prst="rect">
            <a:avLst/>
          </a:prstGeom>
        </p:spPr>
      </p:pic>
      <p:pic>
        <p:nvPicPr>
          <p:cNvPr id="16" name="Imagen 16">
            <a:hlinkClick r:id="" action="ppaction://media"/>
            <a:extLst>
              <a:ext uri="{FF2B5EF4-FFF2-40B4-BE49-F238E27FC236}">
                <a16:creationId xmlns:a16="http://schemas.microsoft.com/office/drawing/2014/main" id="{71E13342-1CCE-4C57-93CD-EDAB0A14F1C7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3881887" y="2919502"/>
            <a:ext cx="2774831" cy="199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9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3">
            <a:extLst>
              <a:ext uri="{FF2B5EF4-FFF2-40B4-BE49-F238E27FC236}">
                <a16:creationId xmlns:a16="http://schemas.microsoft.com/office/drawing/2014/main" id="{FB1AC45A-F9B7-4D03-9EC3-BA0410EE6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134" y="1"/>
            <a:ext cx="11721533" cy="398062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1" descr="Grupo de personas en una cancha&#10;&#10;Descripción generada con confianza alta">
            <a:extLst>
              <a:ext uri="{FF2B5EF4-FFF2-40B4-BE49-F238E27FC236}">
                <a16:creationId xmlns:a16="http://schemas.microsoft.com/office/drawing/2014/main" id="{54D9D5D2-44EB-460F-A786-0715778AB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32596"/>
            <a:ext cx="5791144" cy="3315429"/>
          </a:xfrm>
          <a:prstGeom prst="rect">
            <a:avLst/>
          </a:prstGeom>
          <a:ln>
            <a:noFill/>
          </a:ln>
        </p:spPr>
      </p:pic>
      <p:pic>
        <p:nvPicPr>
          <p:cNvPr id="3" name="Imagen 3" descr="Un grupo de personas en uniforme posando para una foto&#10;&#10;Descripción generada con confianza alta">
            <a:extLst>
              <a:ext uri="{FF2B5EF4-FFF2-40B4-BE49-F238E27FC236}">
                <a16:creationId xmlns:a16="http://schemas.microsoft.com/office/drawing/2014/main" id="{4215BCFC-D24B-451B-B11B-17FDD9A52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702" y="786352"/>
            <a:ext cx="5794811" cy="2810483"/>
          </a:xfrm>
          <a:prstGeom prst="rect">
            <a:avLst/>
          </a:prstGeom>
          <a:ln>
            <a:noFill/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9851FC3B-CE9A-4567-83E2-E185C75C4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2134" y="4109680"/>
            <a:ext cx="11730000" cy="2299058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791F0C2E-2A58-479E-81D6-E94D98ED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267829"/>
            <a:ext cx="3373149" cy="1608035"/>
          </a:xfrm>
        </p:spPr>
        <p:txBody>
          <a:bodyPr>
            <a:normAutofit/>
          </a:bodyPr>
          <a:lstStyle/>
          <a:p>
            <a:r>
              <a:rPr lang="es-ES" sz="4800">
                <a:solidFill>
                  <a:schemeClr val="bg1"/>
                </a:solidFill>
              </a:rPr>
              <a:t>RETO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06F4AB55-8F44-40D7-BD67-88475D69D0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34682" y="4267829"/>
            <a:ext cx="6635805" cy="160803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s-ES" sz="170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70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endParaRPr lang="es-ES" sz="1700">
              <a:solidFill>
                <a:schemeClr val="bg1"/>
              </a:solidFill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s-ES" sz="1700">
                <a:solidFill>
                  <a:schemeClr val="bg1"/>
                </a:solidFill>
                <a:ea typeface="+mn-lt"/>
                <a:cs typeface="+mn-lt"/>
              </a:rPr>
              <a:t>     </a:t>
            </a:r>
            <a:endParaRPr lang="es-ES" sz="1700">
              <a:solidFill>
                <a:schemeClr val="bg1"/>
              </a:solidFill>
            </a:endParaRPr>
          </a:p>
        </p:txBody>
      </p:sp>
      <p:pic>
        <p:nvPicPr>
          <p:cNvPr id="6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9578349-C838-479D-A7D9-9F426C051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5E91ABD-E580-46F7-B088-3C39CF0EA213}"/>
              </a:ext>
            </a:extLst>
          </p:cNvPr>
          <p:cNvSpPr txBox="1"/>
          <p:nvPr/>
        </p:nvSpPr>
        <p:spPr>
          <a:xfrm>
            <a:off x="2323381" y="4537494"/>
            <a:ext cx="5963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8F9B3F-6BEF-4535-A1EA-AA9826CAC723}"/>
              </a:ext>
            </a:extLst>
          </p:cNvPr>
          <p:cNvSpPr txBox="1"/>
          <p:nvPr/>
        </p:nvSpPr>
        <p:spPr>
          <a:xfrm>
            <a:off x="3042250" y="4321834"/>
            <a:ext cx="837912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ea typeface="+mn-lt"/>
                <a:cs typeface="+mn-lt"/>
              </a:rPr>
              <a:t>Busca información en el blog del CD </a:t>
            </a:r>
            <a:r>
              <a:rPr lang="es-ES" dirty="0" err="1">
                <a:ea typeface="+mn-lt"/>
                <a:cs typeface="+mn-lt"/>
              </a:rPr>
              <a:t>Judolin</a:t>
            </a:r>
            <a:r>
              <a:rPr lang="es-ES" dirty="0">
                <a:ea typeface="+mn-lt"/>
                <a:cs typeface="+mn-lt"/>
              </a:rPr>
              <a:t>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judolin.wordpress.com </a:t>
            </a:r>
            <a:endParaRPr lang="es-ES"/>
          </a:p>
          <a:p>
            <a:r>
              <a:rPr lang="es-ES" dirty="0">
                <a:ea typeface="+mn-lt"/>
                <a:cs typeface="+mn-lt"/>
              </a:rPr>
              <a:t>  </a:t>
            </a:r>
            <a:endParaRPr lang="es-ES"/>
          </a:p>
          <a:p>
            <a:pPr>
              <a:spcAft>
                <a:spcPts val="600"/>
              </a:spcAft>
            </a:pPr>
            <a:r>
              <a:rPr lang="es-ES" dirty="0">
                <a:ea typeface="+mn-lt"/>
                <a:cs typeface="+mn-lt"/>
              </a:rPr>
              <a:t>¿Sabrías decirle a tú profe los nombres de los </a:t>
            </a:r>
            <a:r>
              <a:rPr lang="es-ES" dirty="0" err="1">
                <a:ea typeface="+mn-lt"/>
                <a:cs typeface="+mn-lt"/>
              </a:rPr>
              <a:t>judokas</a:t>
            </a:r>
            <a:r>
              <a:rPr lang="es-ES" dirty="0">
                <a:ea typeface="+mn-lt"/>
                <a:cs typeface="+mn-lt"/>
              </a:rPr>
              <a:t> infantiles y cadetes del CD </a:t>
            </a:r>
            <a:r>
              <a:rPr lang="es-ES" dirty="0" err="1">
                <a:ea typeface="+mn-lt"/>
                <a:cs typeface="+mn-lt"/>
              </a:rPr>
              <a:t>Judolin</a:t>
            </a:r>
            <a:r>
              <a:rPr lang="es-ES" dirty="0">
                <a:ea typeface="+mn-lt"/>
                <a:cs typeface="+mn-lt"/>
              </a:rPr>
              <a:t> que obtuvieron medalla en la Copa de Andalucía celebrada el 28 de febrero en Mijas, Málaga? 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DF80A8-CD4A-4227-8093-B5541CD80A11}"/>
              </a:ext>
            </a:extLst>
          </p:cNvPr>
          <p:cNvSpPr txBox="1"/>
          <p:nvPr/>
        </p:nvSpPr>
        <p:spPr>
          <a:xfrm>
            <a:off x="3933646" y="409179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7937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4915C5-707B-4B29-9E6B-116367F84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070191" cy="6858000"/>
          </a:xfrm>
          <a:custGeom>
            <a:avLst/>
            <a:gdLst>
              <a:gd name="connsiteX0" fmla="*/ 1 w 4061802"/>
              <a:gd name="connsiteY0" fmla="*/ 0 h 6858000"/>
              <a:gd name="connsiteX1" fmla="*/ 4059081 w 4061802"/>
              <a:gd name="connsiteY1" fmla="*/ 0 h 6858000"/>
              <a:gd name="connsiteX2" fmla="*/ 4059081 w 4061802"/>
              <a:gd name="connsiteY2" fmla="*/ 2339825 h 6858000"/>
              <a:gd name="connsiteX3" fmla="*/ 4061802 w 4061802"/>
              <a:gd name="connsiteY3" fmla="*/ 2339683 h 6858000"/>
              <a:gd name="connsiteX4" fmla="*/ 4061802 w 4061802"/>
              <a:gd name="connsiteY4" fmla="*/ 3776054 h 6858000"/>
              <a:gd name="connsiteX5" fmla="*/ 4059081 w 4061802"/>
              <a:gd name="connsiteY5" fmla="*/ 3776199 h 6858000"/>
              <a:gd name="connsiteX6" fmla="*/ 4059081 w 4061802"/>
              <a:gd name="connsiteY6" fmla="*/ 6858000 h 6858000"/>
              <a:gd name="connsiteX7" fmla="*/ 1 w 4061802"/>
              <a:gd name="connsiteY7" fmla="*/ 6858000 h 6858000"/>
              <a:gd name="connsiteX8" fmla="*/ 1 w 4061802"/>
              <a:gd name="connsiteY8" fmla="*/ 3992604 h 6858000"/>
              <a:gd name="connsiteX9" fmla="*/ 0 w 4061802"/>
              <a:gd name="connsiteY9" fmla="*/ 3992604 h 6858000"/>
              <a:gd name="connsiteX10" fmla="*/ 0 w 4061802"/>
              <a:gd name="connsiteY10" fmla="*/ 2552279 h 6858000"/>
              <a:gd name="connsiteX11" fmla="*/ 1 w 4061802"/>
              <a:gd name="connsiteY11" fmla="*/ 2552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802" h="6858000">
                <a:moveTo>
                  <a:pt x="1" y="0"/>
                </a:moveTo>
                <a:lnTo>
                  <a:pt x="4059081" y="0"/>
                </a:lnTo>
                <a:lnTo>
                  <a:pt x="4059081" y="2339825"/>
                </a:lnTo>
                <a:lnTo>
                  <a:pt x="4061802" y="2339683"/>
                </a:lnTo>
                <a:lnTo>
                  <a:pt x="4061802" y="3776054"/>
                </a:lnTo>
                <a:lnTo>
                  <a:pt x="4059081" y="3776199"/>
                </a:lnTo>
                <a:lnTo>
                  <a:pt x="4059081" y="6858000"/>
                </a:lnTo>
                <a:lnTo>
                  <a:pt x="1" y="6858000"/>
                </a:lnTo>
                <a:lnTo>
                  <a:pt x="1" y="3992604"/>
                </a:lnTo>
                <a:lnTo>
                  <a:pt x="0" y="3992604"/>
                </a:lnTo>
                <a:lnTo>
                  <a:pt x="0" y="2552279"/>
                </a:lnTo>
                <a:lnTo>
                  <a:pt x="1" y="255227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EA8E8-22DE-4F9E-903F-6E0EF5B7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71" y="1226122"/>
            <a:ext cx="3226796" cy="4405756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dirty="0">
                <a:solidFill>
                  <a:srgbClr val="FFFFFF"/>
                </a:solidFill>
              </a:rPr>
              <a:t>Juego #3</a:t>
            </a:r>
            <a:br>
              <a:rPr lang="es-ES" sz="3600" dirty="0"/>
            </a:br>
            <a:r>
              <a:rPr lang="es-ES" sz="3600" dirty="0">
                <a:solidFill>
                  <a:schemeClr val="tx1"/>
                </a:solidFill>
              </a:rPr>
              <a:t>NIVEL 2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estiramientos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>
                <a:solidFill>
                  <a:schemeClr val="bg1"/>
                </a:solidFill>
              </a:rPr>
              <a:t>JORGE LOZANO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>
                <a:solidFill>
                  <a:schemeClr val="tx1"/>
                </a:solidFill>
              </a:rPr>
              <a:t>CD JUDOLIN</a:t>
            </a:r>
            <a:endParaRPr lang="es-ES" sz="31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B8E032-9914-4C00-B51A-C2DA1627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802" y="1"/>
            <a:ext cx="8130198" cy="6857999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1D33B14B-E571-413C-A8F1-DE37CFC4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A001CEB-DFE9-463F-8C15-2AB11AD4B27F}"/>
              </a:ext>
            </a:extLst>
          </p:cNvPr>
          <p:cNvSpPr txBox="1"/>
          <p:nvPr/>
        </p:nvSpPr>
        <p:spPr>
          <a:xfrm>
            <a:off x="5443267" y="5170099"/>
            <a:ext cx="51585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5"/>
              </a:rPr>
              <a:t>https://www.youtube.com/watch?v=pziZulwOqyE&amp;feature=youtu.be</a:t>
            </a:r>
            <a:endParaRPr lang="es-ES">
              <a:ea typeface="+mn-lt"/>
              <a:cs typeface="+mn-lt"/>
              <a:hlinkClick r:id="rId5"/>
            </a:endParaRPr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12780E32-A1E1-4EE3-A5C0-807F7FB907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118340" y="1510521"/>
            <a:ext cx="5276490" cy="329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91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8" y="6581"/>
            <a:ext cx="11741281" cy="56002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dibujo, tabla&#10;&#10;Descripción generada con confianza muy alta">
            <a:extLst>
              <a:ext uri="{FF2B5EF4-FFF2-40B4-BE49-F238E27FC236}">
                <a16:creationId xmlns:a16="http://schemas.microsoft.com/office/drawing/2014/main" id="{8C8745F4-484A-45B1-8488-26D1ECE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46" y="321733"/>
            <a:ext cx="9926658" cy="4963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527" y="6581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0499" y="0"/>
            <a:ext cx="5051254" cy="560021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4" name="Imagen 9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DC355239-4679-403C-97B4-79969DAFD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8438" y="130834"/>
            <a:ext cx="1132936" cy="11329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486A23E-C614-4E21-B8D4-64141A1FF214}"/>
              </a:ext>
            </a:extLst>
          </p:cNvPr>
          <p:cNvSpPr txBox="1"/>
          <p:nvPr/>
        </p:nvSpPr>
        <p:spPr>
          <a:xfrm>
            <a:off x="4508740" y="297036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accent1"/>
                </a:solidFill>
              </a:rPr>
              <a:t>SALUDO </a:t>
            </a:r>
          </a:p>
          <a:p>
            <a:pPr algn="ctr"/>
            <a:r>
              <a:rPr lang="es-ES" sz="3200">
                <a:solidFill>
                  <a:schemeClr val="accent1"/>
                </a:solidFill>
              </a:rPr>
              <a:t>PARA TERMINAR LA CLASE</a:t>
            </a:r>
          </a:p>
        </p:txBody>
      </p:sp>
    </p:spTree>
    <p:extLst>
      <p:ext uri="{BB962C8B-B14F-4D97-AF65-F5344CB8AC3E}">
        <p14:creationId xmlns:p14="http://schemas.microsoft.com/office/powerpoint/2010/main" val="401989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0D5C7EF-EAFB-4BC4-BCAA-C5C322CF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#JUDOLIN</a:t>
            </a:r>
            <a:br>
              <a:rPr lang="es-ES"/>
            </a:br>
            <a:r>
              <a:rPr lang="es-ES"/>
              <a:t>#YOMEQUEDOENCASA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ACD1EF-6D6A-4092-8B42-5DD56619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915" y="1024946"/>
            <a:ext cx="10394707" cy="877614"/>
          </a:xfrm>
        </p:spPr>
        <p:txBody>
          <a:bodyPr/>
          <a:lstStyle/>
          <a:p>
            <a:r>
              <a:rPr lang="es-ES" sz="4400"/>
              <a:t>PRONTO VOLVEREMOS A ESTAR JUNT@S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FA90DA6B-3A26-4942-9924-93BC944B8FA4}"/>
              </a:ext>
            </a:extLst>
          </p:cNvPr>
          <p:cNvSpPr txBox="1">
            <a:spLocks/>
          </p:cNvSpPr>
          <p:nvPr/>
        </p:nvSpPr>
        <p:spPr>
          <a:xfrm>
            <a:off x="680051" y="4038440"/>
            <a:ext cx="10394707" cy="877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4400"/>
              <a:t>UN ABRAZO Y ÁNIMO</a:t>
            </a:r>
          </a:p>
        </p:txBody>
      </p:sp>
    </p:spTree>
    <p:extLst>
      <p:ext uri="{BB962C8B-B14F-4D97-AF65-F5344CB8AC3E}">
        <p14:creationId xmlns:p14="http://schemas.microsoft.com/office/powerpoint/2010/main" val="117500574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Tema de Office</vt:lpstr>
      <vt:lpstr>Main Event</vt:lpstr>
      <vt:lpstr>JUDOLIN EN CASA</vt:lpstr>
      <vt:lpstr>CONSEJOS</vt:lpstr>
      <vt:lpstr>NORMAS DE SEGURIDAD</vt:lpstr>
      <vt:lpstr>Presentación de PowerPoint</vt:lpstr>
      <vt:lpstr>Presentación de PowerPoint</vt:lpstr>
      <vt:lpstr>CALENTAMIENTO ( KATIA - escuela de judo  sergio domenech )</vt:lpstr>
      <vt:lpstr>juego #1 NIVEL 2  (jorge lozano – profe cd judolin)</vt:lpstr>
      <vt:lpstr>TANDOKU RENSHU Y UCHI KOMI </vt:lpstr>
      <vt:lpstr>Juego #2 NIVEL 2</vt:lpstr>
      <vt:lpstr>Juego #2 NIVEL 2</vt:lpstr>
      <vt:lpstr>RETO</vt:lpstr>
      <vt:lpstr>Juego #3 NIVEL 2  estiramientos  JORGE LOZANO CD JUDOLIN</vt:lpstr>
      <vt:lpstr>Presentación de PowerPoint</vt:lpstr>
      <vt:lpstr>#JUDOLIN #YOMEQUEDOENCASA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98</cp:revision>
  <dcterms:created xsi:type="dcterms:W3CDTF">2012-07-30T22:48:03Z</dcterms:created>
  <dcterms:modified xsi:type="dcterms:W3CDTF">2020-04-29T06:02:50Z</dcterms:modified>
</cp:coreProperties>
</file>