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6" r:id="rId7"/>
    <p:sldId id="271" r:id="rId8"/>
    <p:sldId id="272" r:id="rId9"/>
    <p:sldId id="262" r:id="rId10"/>
    <p:sldId id="261" r:id="rId11"/>
    <p:sldId id="260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byhjO5+O61lFovjzJ+aEQ==" hashData="RVXKhIpLRpev88SjjS0t3FGi5yTPdta3361nKj+F3aqHGGK6kMOBZcfnHEB/TbzUGNK3SicMpjMZUY2FZ0QCs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0F5B99-E51E-47B4-8372-911F26E0D755}" v="319" dt="2020-04-26T14:57:51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8kboUx0v4sE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8kboUx0v4s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-2ap8ZF5nC0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-2ap8ZF5nC0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Nyqm1b7An-0" TargetMode="External"/><Relationship Id="rId3" Type="http://schemas.openxmlformats.org/officeDocument/2006/relationships/video" Target="https://www.youtube.com/embed/1Sb1C9z_fAY?feature=oembed" TargetMode="External"/><Relationship Id="rId7" Type="http://schemas.openxmlformats.org/officeDocument/2006/relationships/hyperlink" Target="https://youtu.be/r2RO6z8Ov8s" TargetMode="External"/><Relationship Id="rId12" Type="http://schemas.openxmlformats.org/officeDocument/2006/relationships/image" Target="../media/image12.jpeg"/><Relationship Id="rId2" Type="http://schemas.openxmlformats.org/officeDocument/2006/relationships/video" Target="https://www.youtube.com/embed/Nyqm1b7An-0?feature=oembed" TargetMode="External"/><Relationship Id="rId1" Type="http://schemas.openxmlformats.org/officeDocument/2006/relationships/video" Target="https://www.youtube.com/embed/r2RO6z8Ov8s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1.jpeg"/><Relationship Id="rId5" Type="http://schemas.openxmlformats.org/officeDocument/2006/relationships/image" Target="../media/image2.jpe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13.xml"/><Relationship Id="rId9" Type="http://schemas.openxmlformats.org/officeDocument/2006/relationships/hyperlink" Target="https://youtu.be/1Sb1C9z_fA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videoseries?list=PLuHBabPsNPQ-C-LHEaaBWinSkrL67VToh" TargetMode="External"/><Relationship Id="rId6" Type="http://schemas.openxmlformats.org/officeDocument/2006/relationships/hyperlink" Target="https://www.youtube.com/watch?v=yywo95IJSvs&amp;list=PLuHBabPsNPQ-C-LHEaaBWinSkrL67VToh&amp;index=2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ziZulwOqyE?feature=oembed" TargetMode="External"/><Relationship Id="rId6" Type="http://schemas.openxmlformats.org/officeDocument/2006/relationships/image" Target="../media/image14.jpeg"/><Relationship Id="rId5" Type="http://schemas.openxmlformats.org/officeDocument/2006/relationships/hyperlink" Target="https://www.youtube.com/watch?v=pziZulwOqyE&amp;feature=youtu.be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810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484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3013981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11  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5558288" y="1633269"/>
            <a:ext cx="6021235" cy="40626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.- Mantener la forma física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Recordar, automatizar y perfeccionar los gestos   técnicos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Conocer  tu deporte, El Judo</a:t>
            </a:r>
            <a:endParaRPr lang="es-ES"/>
          </a:p>
          <a:p>
            <a:r>
              <a:rPr lang="es-ES">
                <a:ea typeface="+mn-lt"/>
                <a:cs typeface="+mn-lt"/>
              </a:rPr>
              <a:t> .- Hacer más llevaderos estos días complicados (liberar estrés)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Recuerda:  NO estás en el gimnasio con tus compañeros de judo. Realiza las tareas con sentido común y sin exponerte a lesiones.</a:t>
            </a:r>
            <a:endParaRPr lang="es-ES"/>
          </a:p>
          <a:p>
            <a:endParaRPr lang="en-US"/>
          </a:p>
          <a:p>
            <a:r>
              <a:rPr lang="es-ES">
                <a:ea typeface="+mn-lt"/>
                <a:cs typeface="+mn-lt"/>
              </a:rPr>
              <a:t>¡VAMOS EQUIPO!</a:t>
            </a:r>
            <a:endParaRPr lang="es-ES"/>
          </a:p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B89FE0-AC1B-443A-8225-6A827E16BB4F}"/>
              </a:ext>
            </a:extLst>
          </p:cNvPr>
          <p:cNvSpPr txBox="1"/>
          <p:nvPr/>
        </p:nvSpPr>
        <p:spPr>
          <a:xfrm>
            <a:off x="1086928" y="1633268"/>
            <a:ext cx="37496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 dirty="0">
              <a:solidFill>
                <a:schemeClr val="accent1"/>
              </a:solidFill>
            </a:endParaRPr>
          </a:p>
        </p:txBody>
      </p:sp>
      <p:pic>
        <p:nvPicPr>
          <p:cNvPr id="2" name="Imagen 4" descr="Imagen que contiene persona, deporte, judo, hombre&#10;&#10;Descripción generada con confianza muy alta">
            <a:extLst>
              <a:ext uri="{FF2B5EF4-FFF2-40B4-BE49-F238E27FC236}">
                <a16:creationId xmlns:a16="http://schemas.microsoft.com/office/drawing/2014/main" id="{EDCC22BC-B33F-47DE-BF52-83F977038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91" y="2085687"/>
            <a:ext cx="4339086" cy="26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13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25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abel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vazquez</a:t>
            </a:r>
            <a:r>
              <a:rPr lang="es-ES" sz="2400" dirty="0">
                <a:solidFill>
                  <a:schemeClr val="tx1"/>
                </a:solidFill>
              </a:rPr>
              <a:t> – CD JUDOLIN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 veces deportista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paralímpico - </a:t>
            </a:r>
            <a:r>
              <a:rPr lang="es-ES" sz="2400" dirty="0" err="1">
                <a:solidFill>
                  <a:schemeClr val="tx1"/>
                </a:solidFill>
              </a:rPr>
              <a:t>pekin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dirty="0" err="1">
                <a:solidFill>
                  <a:schemeClr val="tx1"/>
                </a:solidFill>
              </a:rPr>
              <a:t>londres</a:t>
            </a:r>
            <a:r>
              <a:rPr lang="es-ES" sz="2400" dirty="0">
                <a:solidFill>
                  <a:schemeClr val="tx1"/>
                </a:solidFill>
              </a:rPr>
              <a:t> y rio.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3º </a:t>
            </a:r>
            <a:r>
              <a:rPr lang="es-ES" sz="2400" dirty="0" err="1">
                <a:solidFill>
                  <a:schemeClr val="tx1"/>
                </a:solidFill>
              </a:rPr>
              <a:t>europa</a:t>
            </a:r>
            <a:r>
              <a:rPr lang="es-E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277156" y="5357004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https://youtu.be/8kboUx0v4sE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407F2BD6-C922-4400-9E85-D464610CBD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44528" y="1438634"/>
            <a:ext cx="6052867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0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#1</a:t>
            </a:r>
            <a:r>
              <a:rPr lang="es-ES" sz="3600"/>
              <a:t/>
            </a:r>
            <a:br>
              <a:rPr lang="es-ES" sz="3600"/>
            </a:br>
            <a:r>
              <a:rPr lang="es-ES" sz="3600">
                <a:solidFill>
                  <a:schemeClr val="tx1"/>
                </a:solidFill>
              </a:rPr>
              <a:t>NIVEL 2</a:t>
            </a:r>
            <a:br>
              <a:rPr lang="es-ES" sz="3600">
                <a:solidFill>
                  <a:schemeClr val="tx1"/>
                </a:solidFill>
              </a:rPr>
            </a:br>
            <a:r>
              <a:rPr lang="es-ES" sz="3600"/>
              <a:t/>
            </a:r>
            <a:br>
              <a:rPr lang="es-ES" sz="3600"/>
            </a:br>
            <a:r>
              <a:rPr lang="es-ES" sz="3200">
                <a:solidFill>
                  <a:schemeClr val="bg1"/>
                </a:solidFill>
              </a:rPr>
              <a:t>(</a:t>
            </a:r>
            <a:r>
              <a:rPr lang="es-ES" sz="2800">
                <a:solidFill>
                  <a:schemeClr val="bg1"/>
                </a:solidFill>
              </a:rPr>
              <a:t> MARINA GARRIGA -</a:t>
            </a:r>
            <a:r>
              <a:rPr lang="es-ES" sz="2800"/>
              <a:t/>
            </a:r>
            <a:br>
              <a:rPr lang="es-ES" sz="2800"/>
            </a:br>
            <a:r>
              <a:rPr lang="es-ES" sz="2800">
                <a:solidFill>
                  <a:schemeClr val="bg1"/>
                </a:solidFill>
              </a:rPr>
              <a:t>PROYECTO JUDO HELIOS</a:t>
            </a:r>
            <a:r>
              <a:rPr lang="es-ES" sz="3200">
                <a:solidFill>
                  <a:schemeClr val="bg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50332" y="1143540"/>
            <a:ext cx="648131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>
                <a:ea typeface="+mn-lt"/>
                <a:cs typeface="+mn-lt"/>
              </a:rPr>
              <a:t>El Circuito preparado por Marina Garriga, fantástica </a:t>
            </a:r>
            <a:r>
              <a:rPr lang="es-ES" sz="1600" err="1">
                <a:ea typeface="+mn-lt"/>
                <a:cs typeface="+mn-lt"/>
              </a:rPr>
              <a:t>judoka</a:t>
            </a:r>
            <a:r>
              <a:rPr lang="es-ES" sz="1600">
                <a:ea typeface="+mn-lt"/>
                <a:cs typeface="+mn-lt"/>
              </a:rPr>
              <a:t> del Proyecto Judo Helios.</a:t>
            </a:r>
          </a:p>
          <a:p>
            <a:pPr algn="just"/>
            <a:endParaRPr lang="es-ES" sz="1600"/>
          </a:p>
          <a:p>
            <a:pPr algn="just"/>
            <a:r>
              <a:rPr lang="es-ES" sz="1600">
                <a:ea typeface="+mn-lt"/>
                <a:cs typeface="+mn-lt"/>
              </a:rPr>
              <a:t>Hay que intentar hacer de 3-5 series.</a:t>
            </a:r>
          </a:p>
          <a:p>
            <a:pPr algn="just"/>
            <a:endParaRPr lang="es-ES" sz="1600">
              <a:ea typeface="+mn-lt"/>
              <a:cs typeface="+mn-lt"/>
            </a:endParaRPr>
          </a:p>
          <a:p>
            <a:pPr algn="just"/>
            <a:r>
              <a:rPr lang="es-ES" sz="1600">
                <a:ea typeface="+mn-lt"/>
                <a:cs typeface="+mn-lt"/>
              </a:rPr>
              <a:t>ÁNIMO!!</a:t>
            </a:r>
          </a:p>
          <a:p>
            <a:pPr algn="just"/>
            <a:r>
              <a:rPr lang="es-ES" sz="160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>
                <a:ea typeface="+mn-lt"/>
                <a:cs typeface="+mn-lt"/>
              </a:rPr>
              <a:t>Recuerda que debes hidratarte de vez en cuando. </a:t>
            </a:r>
            <a:endParaRPr lang="es-ES" sz="16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E06086-C698-40A0-8B1D-9732CE94DBDD}"/>
              </a:ext>
            </a:extLst>
          </p:cNvPr>
          <p:cNvSpPr txBox="1"/>
          <p:nvPr/>
        </p:nvSpPr>
        <p:spPr>
          <a:xfrm>
            <a:off x="6363420" y="6119005"/>
            <a:ext cx="32320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>
                <a:ea typeface="+mn-lt"/>
                <a:cs typeface="+mn-lt"/>
                <a:hlinkClick r:id="rId5"/>
              </a:rPr>
              <a:t>https://youtu.be/-2ap8ZF5nC0</a:t>
            </a:r>
            <a:endParaRPr lang="es-ES"/>
          </a:p>
        </p:txBody>
      </p:sp>
      <p:pic>
        <p:nvPicPr>
          <p:cNvPr id="5" name="Imagen 6">
            <a:hlinkClick r:id="" action="ppaction://media"/>
            <a:extLst>
              <a:ext uri="{FF2B5EF4-FFF2-40B4-BE49-F238E27FC236}">
                <a16:creationId xmlns:a16="http://schemas.microsoft.com/office/drawing/2014/main" id="{4BDEB803-600D-46BB-A96A-C8DDEDD356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564038" y="339395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7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 err="1"/>
              <a:t>uchikomi</a:t>
            </a:r>
            <a:r>
              <a:rPr lang="es-ES" dirty="0"/>
              <a:t>  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Como bien sabes, el Uchi Komi es uno de los secreto para ser un gran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. Cuantos más hagas mejor saldrán las técnicas.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70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611577" y="47091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hlinkClick r:id="rId7"/>
              </a:rPr>
              <a:t>MOROTE SEOI NAGE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4276905" y="479449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8"/>
              </a:rPr>
              <a:t>SASAE TSURI KOMI ASHI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8661100" y="479359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9"/>
              </a:rPr>
              <a:t>KOSHI GURUMA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8" name="Imagen 9">
            <a:hlinkClick r:id="" action="ppaction://media"/>
            <a:extLst>
              <a:ext uri="{FF2B5EF4-FFF2-40B4-BE49-F238E27FC236}">
                <a16:creationId xmlns:a16="http://schemas.microsoft.com/office/drawing/2014/main" id="{12A63ADF-5B09-4CED-AEF7-697FAE31D4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402566" y="2545691"/>
            <a:ext cx="2760453" cy="1896015"/>
          </a:xfrm>
          <a:prstGeom prst="rect">
            <a:avLst/>
          </a:prstGeom>
        </p:spPr>
      </p:pic>
      <p:pic>
        <p:nvPicPr>
          <p:cNvPr id="12" name="Imagen 12">
            <a:hlinkClick r:id="" action="ppaction://media"/>
            <a:extLst>
              <a:ext uri="{FF2B5EF4-FFF2-40B4-BE49-F238E27FC236}">
                <a16:creationId xmlns:a16="http://schemas.microsoft.com/office/drawing/2014/main" id="{1ADC88A7-97E7-494B-BE93-031044884C6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4155056" y="2560068"/>
            <a:ext cx="2875473" cy="1953524"/>
          </a:xfrm>
          <a:prstGeom prst="rect">
            <a:avLst/>
          </a:prstGeom>
        </p:spPr>
      </p:pic>
      <p:pic>
        <p:nvPicPr>
          <p:cNvPr id="15" name="Imagen 16">
            <a:hlinkClick r:id="" action="ppaction://media"/>
            <a:extLst>
              <a:ext uri="{FF2B5EF4-FFF2-40B4-BE49-F238E27FC236}">
                <a16:creationId xmlns:a16="http://schemas.microsoft.com/office/drawing/2014/main" id="{C94535C9-F481-4D27-88FF-F18A7F109CEA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8223849" y="2588823"/>
            <a:ext cx="2861094" cy="199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35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/>
          </a:bodyPr>
          <a:lstStyle/>
          <a:p>
            <a:r>
              <a:rPr lang="es-ES" sz="4400"/>
              <a:t>RETO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7045932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3">
            <a:hlinkClick r:id="" action="ppaction://media"/>
            <a:extLst>
              <a:ext uri="{FF2B5EF4-FFF2-40B4-BE49-F238E27FC236}">
                <a16:creationId xmlns:a16="http://schemas.microsoft.com/office/drawing/2014/main" id="{6A334B4E-9B72-4F6E-AD1A-EB885D35DDB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6566" y="689358"/>
            <a:ext cx="5626178" cy="4219634"/>
          </a:xfrm>
          <a:prstGeom prst="rect">
            <a:avLst/>
          </a:pr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3072290"/>
          </a:xfrm>
        </p:spPr>
        <p:txBody>
          <a:bodyPr anchor="t">
            <a:normAutofit/>
          </a:bodyPr>
          <a:lstStyle/>
          <a:p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1800">
                <a:ea typeface="+mn-lt"/>
                <a:cs typeface="+mn-lt"/>
              </a:rPr>
              <a:t>     </a:t>
            </a:r>
            <a:endParaRPr lang="es-ES" sz="18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8F9B3F-6BEF-4535-A1EA-AA9826CAC723}"/>
              </a:ext>
            </a:extLst>
          </p:cNvPr>
          <p:cNvSpPr txBox="1"/>
          <p:nvPr/>
        </p:nvSpPr>
        <p:spPr>
          <a:xfrm>
            <a:off x="7786778" y="2064589"/>
            <a:ext cx="367772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/>
              <a:t>NUEVA MANIOBRA DE DEFENSA PERSONAL PARA QUE LA ENSEÑES EN CASA A TU MAMA Y/O HERMANA.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DF80A8-CD4A-4227-8093-B5541CD80A11}"/>
              </a:ext>
            </a:extLst>
          </p:cNvPr>
          <p:cNvSpPr txBox="1"/>
          <p:nvPr/>
        </p:nvSpPr>
        <p:spPr>
          <a:xfrm>
            <a:off x="8117457" y="393364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C224FD1-3382-43EA-BD04-151E4CE8759A}"/>
              </a:ext>
            </a:extLst>
          </p:cNvPr>
          <p:cNvSpPr txBox="1"/>
          <p:nvPr/>
        </p:nvSpPr>
        <p:spPr>
          <a:xfrm>
            <a:off x="8117457" y="3559834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dirty="0">
                <a:ea typeface="+mn-lt"/>
                <a:cs typeface="+mn-lt"/>
                <a:hlinkClick r:id="rId6"/>
              </a:rPr>
              <a:t>https://www.youtube.com/watch?v=yywo95IJSvs&amp;list=PLuHBabPsNPQ-C-LHEaaBWinSkrL67VToh&amp;index=2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56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4000" dirty="0">
                <a:solidFill>
                  <a:schemeClr val="bg1"/>
                </a:solidFill>
              </a:rPr>
              <a:t>JORGE LOZANO</a:t>
            </a:r>
            <a:r>
              <a:rPr lang="es-ES" sz="3600" dirty="0">
                <a:solidFill>
                  <a:schemeClr val="tx1"/>
                </a:solidFill>
              </a:rPr>
              <a:t> -</a:t>
            </a:r>
            <a:r>
              <a:rPr lang="en-US" dirty="0"/>
              <a:t/>
            </a:r>
            <a:br>
              <a:rPr lang="en-US" dirty="0"/>
            </a:br>
            <a:r>
              <a:rPr lang="es-ES" sz="3600" dirty="0">
                <a:solidFill>
                  <a:schemeClr val="tx1"/>
                </a:solidFill>
              </a:rPr>
              <a:t>CD JUDOLIN</a:t>
            </a:r>
            <a:endParaRPr lang="es-ES" sz="31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6349041" y="5227608"/>
            <a:ext cx="51585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https://www.youtube.com/watch?v=pziZulwOqyE&amp;feature=youtu.be</a:t>
            </a:r>
            <a:endParaRPr lang="es-ES">
              <a:ea typeface="+mn-lt"/>
              <a:cs typeface="+mn-lt"/>
            </a:endParaRPr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A00CC4F-56FD-4F15-9AAE-54ED5D8539E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075208" y="1553653"/>
            <a:ext cx="5535283" cy="318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83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79048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244647201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234</Words>
  <Application>Microsoft Office PowerPoint</Application>
  <PresentationFormat>Panorámica</PresentationFormat>
  <Paragraphs>68</Paragraphs>
  <Slides>13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abel vazquez – CD JUDOLIN  3 veces deportista  paralímpico - pekin, londres y rio. 3º europa)</vt:lpstr>
      <vt:lpstr>juego #1 NIVEL 2  ( MARINA GARRIGA - PROYECTO JUDO HELIOS )</vt:lpstr>
      <vt:lpstr>uchikomi  </vt:lpstr>
      <vt:lpstr>Juego #2 NIVEL 2</vt:lpstr>
      <vt:lpstr>RETO</vt:lpstr>
      <vt:lpstr>Juego #3 NIVEL 2  estiramientos  JORGE LOZANO - CD JUDOLIN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84</cp:revision>
  <dcterms:created xsi:type="dcterms:W3CDTF">2012-07-30T22:48:03Z</dcterms:created>
  <dcterms:modified xsi:type="dcterms:W3CDTF">2020-04-26T15:35:57Z</dcterms:modified>
</cp:coreProperties>
</file>