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48" r:id="rId2"/>
  </p:sldMasterIdLst>
  <p:sldIdLst>
    <p:sldId id="270" r:id="rId3"/>
    <p:sldId id="269" r:id="rId4"/>
    <p:sldId id="268" r:id="rId5"/>
    <p:sldId id="267" r:id="rId6"/>
    <p:sldId id="266" r:id="rId7"/>
    <p:sldId id="271" r:id="rId8"/>
    <p:sldId id="264" r:id="rId9"/>
    <p:sldId id="262" r:id="rId10"/>
    <p:sldId id="261" r:id="rId11"/>
    <p:sldId id="260" r:id="rId12"/>
    <p:sldId id="259" r:id="rId13"/>
    <p:sldId id="258" r:id="rId14"/>
    <p:sldId id="257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fk/uAf4Ny+xCUrM9K5uzJA==" hashData="JJaAGmaFlyV5AMAd5t1aSv3jKZ2amkJ25ttrtCMqYMGVRnWur5BPICb7D/LLnvgm8G57DXAmI9ZN5FysYX0L2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BA3A47-002D-4C08-8A46-0F714426EF7A}" v="241" dt="2020-04-21T19:30:11.8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4/21/2020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4/21/2020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4/21/2020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4/21/2020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4/21/2020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8kboUx0v4sE?feature=oembed" TargetMode="External"/><Relationship Id="rId6" Type="http://schemas.openxmlformats.org/officeDocument/2006/relationships/image" Target="../media/image8.jpeg"/><Relationship Id="rId5" Type="http://schemas.openxmlformats.org/officeDocument/2006/relationships/hyperlink" Target="https://youtu.be/8kboUx0v4sE" TargetMode="Externa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PCFCUrF-bdc?feature=oembed" TargetMode="External"/><Relationship Id="rId6" Type="http://schemas.openxmlformats.org/officeDocument/2006/relationships/image" Target="../media/image9.jpeg"/><Relationship Id="rId5" Type="http://schemas.openxmlformats.org/officeDocument/2006/relationships/hyperlink" Target="https://www.youtube.com/watch?v=PCFCUrF-bdc&amp;feature=youtu.be" TargetMode="Externa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OhR1DRHxLL4" TargetMode="External"/><Relationship Id="rId3" Type="http://schemas.openxmlformats.org/officeDocument/2006/relationships/video" Target="https://www.youtube.com/embed/3hLbme1ae9c?feature=oembed" TargetMode="External"/><Relationship Id="rId7" Type="http://schemas.openxmlformats.org/officeDocument/2006/relationships/hyperlink" Target="https://youtu.be/erx_rMHG0To" TargetMode="External"/><Relationship Id="rId12" Type="http://schemas.openxmlformats.org/officeDocument/2006/relationships/image" Target="../media/image12.jpeg"/><Relationship Id="rId2" Type="http://schemas.openxmlformats.org/officeDocument/2006/relationships/video" Target="https://www.youtube.com/embed/OhR1DRHxLL4?feature=oembed" TargetMode="External"/><Relationship Id="rId1" Type="http://schemas.openxmlformats.org/officeDocument/2006/relationships/video" Target="https://www.youtube.com/embed/erx_rMHG0To?feature=oembed" TargetMode="External"/><Relationship Id="rId6" Type="http://schemas.openxmlformats.org/officeDocument/2006/relationships/image" Target="../media/image4.jpeg"/><Relationship Id="rId11" Type="http://schemas.openxmlformats.org/officeDocument/2006/relationships/image" Target="../media/image11.jpeg"/><Relationship Id="rId5" Type="http://schemas.openxmlformats.org/officeDocument/2006/relationships/image" Target="../media/image2.jpeg"/><Relationship Id="rId10" Type="http://schemas.openxmlformats.org/officeDocument/2006/relationships/image" Target="../media/image10.jpeg"/><Relationship Id="rId4" Type="http://schemas.openxmlformats.org/officeDocument/2006/relationships/slideLayout" Target="../slideLayouts/slideLayout13.xml"/><Relationship Id="rId9" Type="http://schemas.openxmlformats.org/officeDocument/2006/relationships/hyperlink" Target="https://youtu.be/3hLbme1ae9c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videoseries?list=PLuHBabPsNPQ-C-LHEaaBWinSkrL67VToh" TargetMode="External"/><Relationship Id="rId6" Type="http://schemas.openxmlformats.org/officeDocument/2006/relationships/hyperlink" Target="https://www.youtube.com/watch?v=fUBhYp30PUA&amp;list=PLuHBabPsNPQ-C-LHEaaBWinSkrL67VToh&amp;index=3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pziZulwOqyE?feature=oembed" TargetMode="External"/><Relationship Id="rId6" Type="http://schemas.openxmlformats.org/officeDocument/2006/relationships/image" Target="../media/image14.jpeg"/><Relationship Id="rId5" Type="http://schemas.openxmlformats.org/officeDocument/2006/relationships/hyperlink" Target="https://www.youtube.com/watch?v=pziZulwOqyE&amp;feature=youtu.be" TargetMode="Externa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06486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>
                <a:solidFill>
                  <a:schemeClr val="bg1"/>
                </a:solidFill>
              </a:rPr>
              <a:t>USA LOS HASHTAG #</a:t>
            </a:r>
            <a:r>
              <a:rPr lang="es-ES" sz="1800" err="1">
                <a:solidFill>
                  <a:schemeClr val="bg1"/>
                </a:solidFill>
              </a:rPr>
              <a:t>jUDOLIN</a:t>
            </a:r>
            <a:r>
              <a:rPr lang="es-ES" sz="180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>
                <a:solidFill>
                  <a:schemeClr val="bg1"/>
                </a:solidFill>
              </a:rPr>
              <a:t>@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  (Twitter) , @</a:t>
            </a:r>
            <a:r>
              <a:rPr lang="es-ES" sz="1600" err="1">
                <a:solidFill>
                  <a:schemeClr val="bg1"/>
                </a:solidFill>
              </a:rPr>
              <a:t>cdjudolin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instagram</a:t>
            </a:r>
            <a:r>
              <a:rPr lang="es-ES" sz="1600">
                <a:solidFill>
                  <a:schemeClr val="bg1"/>
                </a:solidFill>
              </a:rPr>
              <a:t>) y cd 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facebook</a:t>
            </a:r>
            <a:r>
              <a:rPr lang="es-ES" sz="160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66767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err="1">
                <a:ea typeface="+mn-lt"/>
                <a:cs typeface="+mn-lt"/>
              </a:rPr>
              <a:t>Uke</a:t>
            </a:r>
            <a:r>
              <a:rPr lang="es-ES" sz="1600">
                <a:ea typeface="+mn-lt"/>
                <a:cs typeface="+mn-lt"/>
              </a:rPr>
              <a:t>, ya sabes, el compañero que te ayuda a aprender.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Asegúrate que la superficie donde realizas la sesión no resbala.</a:t>
            </a:r>
            <a:endParaRPr lang="es-ES" sz="160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601233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 dirty="0"/>
              <a:t>SESIÓN 10  </a:t>
            </a:r>
            <a:r>
              <a:rPr lang="es-ES" sz="3600" dirty="0">
                <a:solidFill>
                  <a:schemeClr val="accent1"/>
                </a:solidFill>
              </a:rPr>
              <a:t>nivel 2</a:t>
            </a:r>
            <a:endParaRPr lang="es-ES" dirty="0">
              <a:solidFill>
                <a:schemeClr val="accent1"/>
              </a:solidFill>
            </a:endParaRP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A05C3077-A8DD-49DA-BBCD-6812F87C9162}"/>
              </a:ext>
            </a:extLst>
          </p:cNvPr>
          <p:cNvSpPr txBox="1"/>
          <p:nvPr/>
        </p:nvSpPr>
        <p:spPr>
          <a:xfrm>
            <a:off x="5558288" y="1633269"/>
            <a:ext cx="6021235" cy="406265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>
                <a:solidFill>
                  <a:schemeClr val="accent1"/>
                </a:solidFill>
              </a:rPr>
              <a:t>OBJETIVO: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r>
              <a:rPr lang="es-ES">
                <a:ea typeface="+mn-lt"/>
                <a:cs typeface="+mn-lt"/>
              </a:rPr>
              <a:t>.- Mantener la forma física</a:t>
            </a:r>
            <a:endParaRPr lang="es-ES"/>
          </a:p>
          <a:p>
            <a:r>
              <a:rPr lang="es-ES">
                <a:ea typeface="+mn-lt"/>
                <a:cs typeface="+mn-lt"/>
              </a:rPr>
              <a:t>.- Recordar, automatizar y perfeccionar los gestos   técnicos</a:t>
            </a:r>
            <a:endParaRPr lang="es-ES"/>
          </a:p>
          <a:p>
            <a:r>
              <a:rPr lang="es-ES">
                <a:ea typeface="+mn-lt"/>
                <a:cs typeface="+mn-lt"/>
              </a:rPr>
              <a:t>.- Conocer  tu deporte, El Judo</a:t>
            </a:r>
            <a:endParaRPr lang="es-ES"/>
          </a:p>
          <a:p>
            <a:r>
              <a:rPr lang="es-ES">
                <a:ea typeface="+mn-lt"/>
                <a:cs typeface="+mn-lt"/>
              </a:rPr>
              <a:t> .- Hacer más llevaderos estos días complicados (liberar estrés)</a:t>
            </a:r>
            <a:endParaRPr lang="es-ES"/>
          </a:p>
          <a:p>
            <a:r>
              <a:rPr lang="es-ES">
                <a:ea typeface="+mn-lt"/>
                <a:cs typeface="+mn-lt"/>
              </a:rPr>
              <a:t>.- Recuerda:  NO estás en el gimnasio con tus compañeros de judo. Realiza las tareas con sentido común y sin exponerte a lesiones.</a:t>
            </a:r>
            <a:endParaRPr lang="es-ES"/>
          </a:p>
          <a:p>
            <a:endParaRPr lang="en-US"/>
          </a:p>
          <a:p>
            <a:r>
              <a:rPr lang="es-ES">
                <a:ea typeface="+mn-lt"/>
                <a:cs typeface="+mn-lt"/>
              </a:rPr>
              <a:t>¡VAMOS EQUIPO!</a:t>
            </a:r>
            <a:endParaRPr lang="es-ES"/>
          </a:p>
          <a:p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7B89FE0-AC1B-443A-8225-6A827E16BB4F}"/>
              </a:ext>
            </a:extLst>
          </p:cNvPr>
          <p:cNvSpPr txBox="1"/>
          <p:nvPr/>
        </p:nvSpPr>
        <p:spPr>
          <a:xfrm>
            <a:off x="1086928" y="1633268"/>
            <a:ext cx="374961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 sz="3200" dirty="0">
              <a:solidFill>
                <a:schemeClr val="accent1"/>
              </a:solidFill>
            </a:endParaRPr>
          </a:p>
        </p:txBody>
      </p:sp>
      <p:pic>
        <p:nvPicPr>
          <p:cNvPr id="2" name="Imagen 4" descr="Imagen que contiene persona, deporte, hombre, jugador&#10;&#10;Descripción generada con confianza muy alta">
            <a:extLst>
              <a:ext uri="{FF2B5EF4-FFF2-40B4-BE49-F238E27FC236}">
                <a16:creationId xmlns:a16="http://schemas.microsoft.com/office/drawing/2014/main" id="{44A26018-8761-44AA-AB42-6F77FE4E1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532" y="2000952"/>
            <a:ext cx="3749615" cy="305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558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>
                <a:ea typeface="+mn-lt"/>
                <a:cs typeface="+mn-lt"/>
              </a:rPr>
              <a:t>Saluda correctamente a tus </a:t>
            </a:r>
            <a:r>
              <a:rPr lang="es-ES" err="1">
                <a:ea typeface="+mn-lt"/>
                <a:cs typeface="+mn-lt"/>
              </a:rPr>
              <a:t>Ukes</a:t>
            </a:r>
            <a:r>
              <a:rPr lang="es-ES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>
                <a:ea typeface="+mn-lt"/>
                <a:cs typeface="+mn-lt"/>
              </a:rPr>
              <a:t>Si no saben enséñales. </a:t>
            </a:r>
            <a:endParaRPr lang="es-ES"/>
          </a:p>
          <a:p>
            <a:endParaRPr lang="es-ES">
              <a:ea typeface="+mn-lt"/>
              <a:cs typeface="+mn-lt"/>
            </a:endParaRPr>
          </a:p>
          <a:p>
            <a:r>
              <a:rPr lang="es-ES">
                <a:ea typeface="+mn-lt"/>
                <a:cs typeface="+mn-lt"/>
              </a:rPr>
              <a:t>Recuerda que hay dos saludos</a:t>
            </a:r>
            <a:endParaRPr lang="es-ES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532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2400" dirty="0">
                <a:solidFill>
                  <a:schemeClr val="tx1"/>
                </a:solidFill>
              </a:rPr>
              <a:t>( </a:t>
            </a:r>
            <a:r>
              <a:rPr lang="es-ES" sz="2400" dirty="0" err="1">
                <a:solidFill>
                  <a:schemeClr val="tx1"/>
                </a:solidFill>
              </a:rPr>
              <a:t>abel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vazquez</a:t>
            </a:r>
            <a:r>
              <a:rPr lang="es-ES" sz="2400" dirty="0">
                <a:solidFill>
                  <a:schemeClr val="tx1"/>
                </a:solidFill>
              </a:rPr>
              <a:t> – CD JUDOLIN </a:t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3 veces deportista </a:t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paralímpico - </a:t>
            </a:r>
            <a:r>
              <a:rPr lang="es-ES" sz="2400" dirty="0" err="1">
                <a:solidFill>
                  <a:schemeClr val="tx1"/>
                </a:solidFill>
              </a:rPr>
              <a:t>pekin</a:t>
            </a:r>
            <a:r>
              <a:rPr lang="es-ES" sz="2400" dirty="0">
                <a:solidFill>
                  <a:schemeClr val="tx1"/>
                </a:solidFill>
              </a:rPr>
              <a:t>, </a:t>
            </a:r>
            <a:r>
              <a:rPr lang="es-ES" sz="2400" dirty="0" err="1">
                <a:solidFill>
                  <a:schemeClr val="tx1"/>
                </a:solidFill>
              </a:rPr>
              <a:t>londres</a:t>
            </a:r>
            <a:r>
              <a:rPr lang="es-ES" sz="2400" dirty="0">
                <a:solidFill>
                  <a:schemeClr val="tx1"/>
                </a:solidFill>
              </a:rPr>
              <a:t> y rio.</a:t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3º </a:t>
            </a:r>
            <a:r>
              <a:rPr lang="es-ES" sz="2400" dirty="0" err="1">
                <a:solidFill>
                  <a:schemeClr val="tx1"/>
                </a:solidFill>
              </a:rPr>
              <a:t>europa</a:t>
            </a:r>
            <a:r>
              <a:rPr lang="es-ES" sz="2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98D41-127C-463E-AA55-015478B44A4D}"/>
              </a:ext>
            </a:extLst>
          </p:cNvPr>
          <p:cNvSpPr txBox="1"/>
          <p:nvPr/>
        </p:nvSpPr>
        <p:spPr>
          <a:xfrm>
            <a:off x="6277156" y="5357004"/>
            <a:ext cx="53167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  <a:hlinkClick r:id="rId5"/>
              </a:rPr>
              <a:t>https://youtu.be/8kboUx0v4sE</a:t>
            </a:r>
            <a:endParaRPr lang="es-ES"/>
          </a:p>
        </p:txBody>
      </p:sp>
      <p:pic>
        <p:nvPicPr>
          <p:cNvPr id="5" name="Imagen 5">
            <a:hlinkClick r:id="" action="ppaction://media"/>
            <a:extLst>
              <a:ext uri="{FF2B5EF4-FFF2-40B4-BE49-F238E27FC236}">
                <a16:creationId xmlns:a16="http://schemas.microsoft.com/office/drawing/2014/main" id="{407F2BD6-C922-4400-9E85-D464610CBD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744528" y="1438634"/>
            <a:ext cx="6052867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16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#1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2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200" dirty="0">
                <a:solidFill>
                  <a:schemeClr val="tx1"/>
                </a:solidFill>
              </a:rPr>
              <a:t>(</a:t>
            </a:r>
            <a:r>
              <a:rPr lang="es-ES" sz="3200" dirty="0" err="1">
                <a:solidFill>
                  <a:schemeClr val="tx1"/>
                </a:solidFill>
              </a:rPr>
              <a:t>jorge</a:t>
            </a:r>
            <a:r>
              <a:rPr lang="es-ES" sz="3200" dirty="0">
                <a:solidFill>
                  <a:schemeClr val="tx1"/>
                </a:solidFill>
              </a:rPr>
              <a:t> lozano – profe cd </a:t>
            </a:r>
            <a:r>
              <a:rPr lang="es-ES" sz="3200" dirty="0" err="1">
                <a:solidFill>
                  <a:schemeClr val="tx1"/>
                </a:solidFill>
              </a:rPr>
              <a:t>judolin</a:t>
            </a:r>
            <a:r>
              <a:rPr lang="es-ES" sz="32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20352E9-28A8-4FA0-AC08-978C20A6EA00}"/>
              </a:ext>
            </a:extLst>
          </p:cNvPr>
          <p:cNvSpPr txBox="1"/>
          <p:nvPr/>
        </p:nvSpPr>
        <p:spPr>
          <a:xfrm>
            <a:off x="4494363" y="626853"/>
            <a:ext cx="456912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800" dirty="0">
                <a:solidFill>
                  <a:schemeClr val="accent1"/>
                </a:solidFill>
              </a:rPr>
              <a:t>CIRUITO PREPARACIÓN FÍSICA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D17352E-0976-4EB5-950A-9F81FEE2873E}"/>
              </a:ext>
            </a:extLst>
          </p:cNvPr>
          <p:cNvSpPr txBox="1"/>
          <p:nvPr/>
        </p:nvSpPr>
        <p:spPr>
          <a:xfrm>
            <a:off x="4493464" y="1229804"/>
            <a:ext cx="6481313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600" dirty="0">
                <a:ea typeface="+mn-lt"/>
                <a:cs typeface="+mn-lt"/>
              </a:rPr>
              <a:t>Ya sabes lo importante que es para los </a:t>
            </a:r>
            <a:r>
              <a:rPr lang="es-ES" sz="1600" dirty="0" err="1">
                <a:ea typeface="+mn-lt"/>
                <a:cs typeface="+mn-lt"/>
              </a:rPr>
              <a:t>Judokas</a:t>
            </a:r>
            <a:r>
              <a:rPr lang="es-ES" sz="1600" dirty="0">
                <a:ea typeface="+mn-lt"/>
                <a:cs typeface="+mn-lt"/>
              </a:rPr>
              <a:t> tener una buena condición física. Por ello te recomendamos que realices el circuito que adjuntamos. Lo trabajaremos en algunas sesiones más. </a:t>
            </a:r>
            <a:endParaRPr lang="es-ES" sz="1600"/>
          </a:p>
          <a:p>
            <a:pPr algn="just"/>
            <a:r>
              <a:rPr lang="es-ES" sz="1600" dirty="0">
                <a:ea typeface="+mn-lt"/>
                <a:cs typeface="+mn-lt"/>
              </a:rPr>
              <a:t>  </a:t>
            </a:r>
            <a:endParaRPr lang="es-ES" sz="1600"/>
          </a:p>
          <a:p>
            <a:pPr algn="just"/>
            <a:r>
              <a:rPr lang="es-ES" sz="1600" dirty="0">
                <a:ea typeface="+mn-lt"/>
                <a:cs typeface="+mn-lt"/>
              </a:rPr>
              <a:t>Repetir 3 veces con 2-5 min  de descanso. </a:t>
            </a:r>
            <a:endParaRPr lang="es-ES" sz="1600"/>
          </a:p>
          <a:p>
            <a:pPr algn="just"/>
            <a:r>
              <a:rPr lang="es-ES" sz="1600" dirty="0">
                <a:ea typeface="+mn-lt"/>
                <a:cs typeface="+mn-lt"/>
              </a:rPr>
              <a:t>  </a:t>
            </a:r>
            <a:endParaRPr lang="es-ES" sz="1600"/>
          </a:p>
          <a:p>
            <a:r>
              <a:rPr lang="es-ES" sz="1600" dirty="0">
                <a:ea typeface="+mn-lt"/>
                <a:cs typeface="+mn-lt"/>
              </a:rPr>
              <a:t>Recuerda que debes hidratarte de vez en cuando. </a:t>
            </a:r>
            <a:endParaRPr lang="es-ES" sz="16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309B73A-A7C1-4B9D-8CAF-4E58AA7EBE6D}"/>
              </a:ext>
            </a:extLst>
          </p:cNvPr>
          <p:cNvSpPr txBox="1"/>
          <p:nvPr/>
        </p:nvSpPr>
        <p:spPr>
          <a:xfrm>
            <a:off x="4451230" y="3286665"/>
            <a:ext cx="2743200" cy="36009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dirty="0">
                <a:solidFill>
                  <a:schemeClr val="accent1"/>
                </a:solidFill>
              </a:rPr>
              <a:t>MATERIAL</a:t>
            </a:r>
            <a:r>
              <a:rPr lang="es-ES" sz="1600" dirty="0"/>
              <a:t>: TOALLA Y CINTURÓN</a:t>
            </a:r>
          </a:p>
          <a:p>
            <a:endParaRPr lang="es-ES" dirty="0"/>
          </a:p>
          <a:p>
            <a:r>
              <a:rPr lang="es-ES" sz="1600" dirty="0">
                <a:solidFill>
                  <a:schemeClr val="accent1"/>
                </a:solidFill>
              </a:rPr>
              <a:t>EJERCICIOS</a:t>
            </a:r>
            <a:r>
              <a:rPr lang="es-ES" sz="1600" dirty="0"/>
              <a:t>:</a:t>
            </a:r>
          </a:p>
          <a:p>
            <a:endParaRPr lang="es-ES" sz="1600" dirty="0"/>
          </a:p>
          <a:p>
            <a:pPr algn="just"/>
            <a:r>
              <a:rPr lang="es-ES" sz="1600" dirty="0">
                <a:ea typeface="+mn-lt"/>
                <a:cs typeface="+mn-lt"/>
              </a:rPr>
              <a:t>1. Sentadillas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sz="1600" dirty="0">
                <a:ea typeface="+mn-lt"/>
                <a:cs typeface="+mn-lt"/>
              </a:rPr>
              <a:t>2. Plancha + extensión codo </a:t>
            </a:r>
            <a:endParaRPr lang="es-ES"/>
          </a:p>
          <a:p>
            <a:pPr algn="just"/>
            <a:r>
              <a:rPr lang="es-ES" sz="1600" dirty="0">
                <a:ea typeface="+mn-lt"/>
                <a:cs typeface="+mn-lt"/>
              </a:rPr>
              <a:t>3. Medio </a:t>
            </a:r>
            <a:r>
              <a:rPr lang="es-ES" sz="1600" dirty="0" err="1">
                <a:ea typeface="+mn-lt"/>
                <a:cs typeface="+mn-lt"/>
              </a:rPr>
              <a:t>burpee</a:t>
            </a:r>
            <a:r>
              <a:rPr lang="es-ES" sz="1600" dirty="0">
                <a:ea typeface="+mn-lt"/>
                <a:cs typeface="+mn-lt"/>
              </a:rPr>
              <a:t> </a:t>
            </a:r>
            <a:endParaRPr lang="es-ES"/>
          </a:p>
          <a:p>
            <a:pPr algn="just"/>
            <a:r>
              <a:rPr lang="es-ES" sz="1600" dirty="0">
                <a:ea typeface="+mn-lt"/>
                <a:cs typeface="+mn-lt"/>
              </a:rPr>
              <a:t>4. Plancha lateral </a:t>
            </a:r>
            <a:r>
              <a:rPr lang="es-ES" sz="1600" dirty="0" err="1">
                <a:ea typeface="+mn-lt"/>
                <a:cs typeface="+mn-lt"/>
              </a:rPr>
              <a:t>decha</a:t>
            </a:r>
            <a:r>
              <a:rPr lang="es-ES" sz="1600" dirty="0">
                <a:ea typeface="+mn-lt"/>
                <a:cs typeface="+mn-lt"/>
              </a:rPr>
              <a:t> </a:t>
            </a:r>
            <a:endParaRPr lang="es-ES"/>
          </a:p>
          <a:p>
            <a:pPr algn="just"/>
            <a:r>
              <a:rPr lang="es-ES" sz="1600" dirty="0">
                <a:ea typeface="+mn-lt"/>
                <a:cs typeface="+mn-lt"/>
              </a:rPr>
              <a:t>5. Plancha lateral </a:t>
            </a:r>
            <a:r>
              <a:rPr lang="es-ES" sz="1600" dirty="0" err="1">
                <a:ea typeface="+mn-lt"/>
                <a:cs typeface="+mn-lt"/>
              </a:rPr>
              <a:t>izda</a:t>
            </a:r>
            <a:r>
              <a:rPr lang="es-ES" sz="1600" dirty="0">
                <a:ea typeface="+mn-lt"/>
                <a:cs typeface="+mn-lt"/>
              </a:rPr>
              <a:t> </a:t>
            </a:r>
            <a:endParaRPr lang="es-ES"/>
          </a:p>
          <a:p>
            <a:pPr algn="just"/>
            <a:r>
              <a:rPr lang="es-ES" sz="1600" dirty="0">
                <a:ea typeface="+mn-lt"/>
                <a:cs typeface="+mn-lt"/>
              </a:rPr>
              <a:t>6. Saltos tijera </a:t>
            </a:r>
            <a:endParaRPr lang="es-ES"/>
          </a:p>
          <a:p>
            <a:pPr algn="just"/>
            <a:r>
              <a:rPr lang="es-ES" sz="1600" dirty="0">
                <a:ea typeface="+mn-lt"/>
                <a:cs typeface="+mn-lt"/>
              </a:rPr>
              <a:t>7. Plancha + flexión + cadera alterna </a:t>
            </a:r>
            <a:endParaRPr lang="es-ES"/>
          </a:p>
          <a:p>
            <a:r>
              <a:rPr lang="es-ES" sz="1600" dirty="0">
                <a:ea typeface="+mn-lt"/>
                <a:cs typeface="+mn-lt"/>
              </a:rPr>
              <a:t>8. Salto patinador </a:t>
            </a:r>
            <a:endParaRPr lang="es-ES" dirty="0"/>
          </a:p>
          <a:p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0DD4C5F-1752-47E1-A5E9-2B1C47529E26}"/>
              </a:ext>
            </a:extLst>
          </p:cNvPr>
          <p:cNvSpPr txBox="1"/>
          <p:nvPr/>
        </p:nvSpPr>
        <p:spPr>
          <a:xfrm>
            <a:off x="7297049" y="6046218"/>
            <a:ext cx="436784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ea typeface="+mn-lt"/>
                <a:cs typeface="+mn-lt"/>
                <a:hlinkClick r:id="rId5"/>
              </a:rPr>
              <a:t>https://www.youtube.com/watch?v=PCFCUrF-bdc&amp;feature=youtu.be</a:t>
            </a:r>
            <a:endParaRPr lang="es-ES"/>
          </a:p>
        </p:txBody>
      </p:sp>
      <p:pic>
        <p:nvPicPr>
          <p:cNvPr id="6" name="Imagen 6">
            <a:hlinkClick r:id="" action="ppaction://media"/>
            <a:extLst>
              <a:ext uri="{FF2B5EF4-FFF2-40B4-BE49-F238E27FC236}">
                <a16:creationId xmlns:a16="http://schemas.microsoft.com/office/drawing/2014/main" id="{4E23A056-9CFA-4C1F-B696-88319126518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7274943" y="3163917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867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461" y="757687"/>
            <a:ext cx="10396882" cy="1158140"/>
          </a:xfrm>
        </p:spPr>
        <p:txBody>
          <a:bodyPr>
            <a:normAutofit/>
          </a:bodyPr>
          <a:lstStyle/>
          <a:p>
            <a:r>
              <a:rPr lang="es-ES" dirty="0" err="1"/>
              <a:t>uchikomi</a:t>
            </a:r>
            <a:r>
              <a:rPr lang="es-ES" dirty="0"/>
              <a:t>  </a:t>
            </a:r>
            <a:endParaRPr lang="es-ES" sz="4000" dirty="0">
              <a:solidFill>
                <a:schemeClr val="tx1"/>
              </a:solidFill>
            </a:endParaRPr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2EF54AE-364C-4686-8B54-6483F9A860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9243770" cy="3311189"/>
          </a:xfrm>
        </p:spPr>
        <p:txBody>
          <a:bodyPr/>
          <a:lstStyle/>
          <a:p>
            <a:pPr algn="just"/>
            <a:r>
              <a:rPr lang="es-ES" dirty="0">
                <a:solidFill>
                  <a:schemeClr val="accent1"/>
                </a:solidFill>
                <a:ea typeface="+mn-lt"/>
                <a:cs typeface="+mn-lt"/>
              </a:rPr>
              <a:t>SIGNIFICADO</a:t>
            </a:r>
            <a:r>
              <a:rPr lang="es-ES" dirty="0">
                <a:ea typeface="+mn-lt"/>
                <a:cs typeface="+mn-lt"/>
              </a:rPr>
              <a:t>: repetición de técnicas sin proyectar con el objetivo de automatizarla y perfeccionarla. Se puede realizar en estático y en desplazamiento. </a:t>
            </a:r>
            <a:endParaRPr lang="es-ES"/>
          </a:p>
          <a:p>
            <a:r>
              <a:rPr lang="es-ES" dirty="0">
                <a:ea typeface="+mn-lt"/>
                <a:cs typeface="+mn-lt"/>
              </a:rPr>
              <a:t>Como bien sabes, el Uchi Komi es uno de los secreto para ser un gran </a:t>
            </a:r>
            <a:r>
              <a:rPr lang="es-ES" dirty="0" err="1">
                <a:ea typeface="+mn-lt"/>
                <a:cs typeface="+mn-lt"/>
              </a:rPr>
              <a:t>Judoka</a:t>
            </a:r>
            <a:r>
              <a:rPr lang="es-ES" dirty="0">
                <a:ea typeface="+mn-lt"/>
                <a:cs typeface="+mn-lt"/>
              </a:rPr>
              <a:t>. Cuantos más hagas mejor saldrán las técnicas. 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0082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67" y="240102"/>
            <a:ext cx="3491683" cy="15782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err="1"/>
              <a:t>Juego</a:t>
            </a:r>
            <a:r>
              <a:rPr lang="en-US" sz="4400" dirty="0"/>
              <a:t> #2</a:t>
            </a:r>
            <a:br>
              <a:rPr lang="en-US" sz="4400" dirty="0"/>
            </a:br>
            <a:r>
              <a:rPr lang="en-US" sz="4400" dirty="0">
                <a:solidFill>
                  <a:schemeClr val="tx1"/>
                </a:solidFill>
              </a:rPr>
              <a:t>NIVEL 2</a:t>
            </a:r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CC7666E-B394-4E94-BB17-50B369B3804F}"/>
              </a:ext>
            </a:extLst>
          </p:cNvPr>
          <p:cNvSpPr txBox="1"/>
          <p:nvPr/>
        </p:nvSpPr>
        <p:spPr>
          <a:xfrm>
            <a:off x="3861757" y="497456"/>
            <a:ext cx="405153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sz="4000" dirty="0">
                <a:solidFill>
                  <a:schemeClr val="accent1"/>
                </a:solidFill>
              </a:rPr>
              <a:t>UCHIKOMI</a:t>
            </a:r>
            <a:endParaRPr lang="es-ES" sz="4000">
              <a:solidFill>
                <a:schemeClr val="accent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90133F5-FB07-4A41-8602-7C2F88EB18EB}"/>
              </a:ext>
            </a:extLst>
          </p:cNvPr>
          <p:cNvSpPr txBox="1"/>
          <p:nvPr/>
        </p:nvSpPr>
        <p:spPr>
          <a:xfrm>
            <a:off x="3758421" y="1328647"/>
            <a:ext cx="810595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      Te proponemos que realices Uchi </a:t>
            </a:r>
            <a:r>
              <a:rPr lang="es-ES" dirty="0" err="1">
                <a:ea typeface="+mn-lt"/>
                <a:cs typeface="+mn-lt"/>
              </a:rPr>
              <a:t>komi</a:t>
            </a:r>
            <a:r>
              <a:rPr lang="es-ES" dirty="0">
                <a:ea typeface="+mn-lt"/>
                <a:cs typeface="+mn-lt"/>
              </a:rPr>
              <a:t> en estático de las siguientes técnicas: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669B6C6-4120-45C5-9103-C118D0DB4EAD}"/>
              </a:ext>
            </a:extLst>
          </p:cNvPr>
          <p:cNvSpPr txBox="1"/>
          <p:nvPr/>
        </p:nvSpPr>
        <p:spPr>
          <a:xfrm>
            <a:off x="206315" y="2132882"/>
            <a:ext cx="364897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431BCF-2C1F-4B27-8251-78BD5473C762}"/>
              </a:ext>
            </a:extLst>
          </p:cNvPr>
          <p:cNvSpPr txBox="1"/>
          <p:nvPr/>
        </p:nvSpPr>
        <p:spPr>
          <a:xfrm>
            <a:off x="5227608" y="1719532"/>
            <a:ext cx="46697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 .- 3 series de cada técnica por 10 repeticiones 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9BD21C1-2FB4-4144-ABE6-79D5370C30E1}"/>
              </a:ext>
            </a:extLst>
          </p:cNvPr>
          <p:cNvSpPr txBox="1"/>
          <p:nvPr/>
        </p:nvSpPr>
        <p:spPr>
          <a:xfrm>
            <a:off x="712218" y="223621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1. </a:t>
            </a:r>
            <a:r>
              <a:rPr lang="es-ES" dirty="0">
                <a:solidFill>
                  <a:schemeClr val="accent1"/>
                </a:solidFill>
                <a:hlinkClick r:id="rId7"/>
              </a:rPr>
              <a:t>KOSHI GURUMA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1900D5D-3491-4803-A101-44D1ABBCA7FC}"/>
              </a:ext>
            </a:extLst>
          </p:cNvPr>
          <p:cNvSpPr txBox="1"/>
          <p:nvPr/>
        </p:nvSpPr>
        <p:spPr>
          <a:xfrm>
            <a:off x="4133131" y="223532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2. </a:t>
            </a:r>
            <a:r>
              <a:rPr lang="es-ES" dirty="0">
                <a:solidFill>
                  <a:schemeClr val="accent1"/>
                </a:solidFill>
                <a:hlinkClick r:id="rId8"/>
              </a:rPr>
              <a:t>SASAE TSURI KOMI ASHI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A2F3550-DE66-4BD1-9855-2A1AC167076E}"/>
              </a:ext>
            </a:extLst>
          </p:cNvPr>
          <p:cNvSpPr txBox="1"/>
          <p:nvPr/>
        </p:nvSpPr>
        <p:spPr>
          <a:xfrm>
            <a:off x="8316044" y="223442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3. </a:t>
            </a:r>
            <a:r>
              <a:rPr lang="es-ES" dirty="0">
                <a:solidFill>
                  <a:schemeClr val="accent1"/>
                </a:solidFill>
                <a:hlinkClick r:id="rId9"/>
              </a:rPr>
              <a:t>IPPON SEOI</a:t>
            </a:r>
            <a:endParaRPr lang="es-ES" dirty="0">
              <a:solidFill>
                <a:schemeClr val="accent1"/>
              </a:solidFill>
            </a:endParaRPr>
          </a:p>
        </p:txBody>
      </p:sp>
      <p:pic>
        <p:nvPicPr>
          <p:cNvPr id="8" name="Imagen 9">
            <a:hlinkClick r:id="" action="ppaction://media"/>
            <a:extLst>
              <a:ext uri="{FF2B5EF4-FFF2-40B4-BE49-F238E27FC236}">
                <a16:creationId xmlns:a16="http://schemas.microsoft.com/office/drawing/2014/main" id="{8BC9803F-6531-4432-AF79-761A51F85EF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0"/>
          <a:stretch>
            <a:fillRect/>
          </a:stretch>
        </p:blipFill>
        <p:spPr>
          <a:xfrm>
            <a:off x="330679" y="2775728"/>
            <a:ext cx="3105510" cy="1896015"/>
          </a:xfrm>
          <a:prstGeom prst="rect">
            <a:avLst/>
          </a:prstGeom>
        </p:spPr>
      </p:pic>
      <p:pic>
        <p:nvPicPr>
          <p:cNvPr id="12" name="Imagen 12">
            <a:hlinkClick r:id="" action="ppaction://media"/>
            <a:extLst>
              <a:ext uri="{FF2B5EF4-FFF2-40B4-BE49-F238E27FC236}">
                <a16:creationId xmlns:a16="http://schemas.microsoft.com/office/drawing/2014/main" id="{6651CBC4-D891-45A5-825C-29072C284F11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1"/>
          <a:stretch>
            <a:fillRect/>
          </a:stretch>
        </p:blipFill>
        <p:spPr>
          <a:xfrm>
            <a:off x="3982528" y="2775729"/>
            <a:ext cx="3119887" cy="1967901"/>
          </a:xfrm>
          <a:prstGeom prst="rect">
            <a:avLst/>
          </a:prstGeom>
        </p:spPr>
      </p:pic>
      <p:pic>
        <p:nvPicPr>
          <p:cNvPr id="15" name="Imagen 16">
            <a:hlinkClick r:id="" action="ppaction://media"/>
            <a:extLst>
              <a:ext uri="{FF2B5EF4-FFF2-40B4-BE49-F238E27FC236}">
                <a16:creationId xmlns:a16="http://schemas.microsoft.com/office/drawing/2014/main" id="{143F1A81-F33B-475D-81D6-1EDB8AA553AD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2"/>
          <a:stretch>
            <a:fillRect/>
          </a:stretch>
        </p:blipFill>
        <p:spPr>
          <a:xfrm>
            <a:off x="7706264" y="2761351"/>
            <a:ext cx="3249284" cy="201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574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9812" y="685800"/>
            <a:ext cx="3072869" cy="1151965"/>
          </a:xfrm>
        </p:spPr>
        <p:txBody>
          <a:bodyPr>
            <a:normAutofit/>
          </a:bodyPr>
          <a:lstStyle/>
          <a:p>
            <a:r>
              <a:rPr lang="es-ES" sz="4400"/>
              <a:t>RETO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0EBDF3C-61A6-450C-8532-9276D9A1EB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240" y="457200"/>
            <a:ext cx="7045932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3">
            <a:hlinkClick r:id="" action="ppaction://media"/>
            <a:extLst>
              <a:ext uri="{FF2B5EF4-FFF2-40B4-BE49-F238E27FC236}">
                <a16:creationId xmlns:a16="http://schemas.microsoft.com/office/drawing/2014/main" id="{ECA56602-FC1A-4489-A14E-179CFC3CA8B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16566" y="689358"/>
            <a:ext cx="5626178" cy="4219634"/>
          </a:xfrm>
          <a:prstGeom prst="rect">
            <a:avLst/>
          </a:prstGeom>
        </p:spPr>
      </p:pic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06592" y="2071048"/>
            <a:ext cx="3076090" cy="3072290"/>
          </a:xfrm>
        </p:spPr>
        <p:txBody>
          <a:bodyPr anchor="t">
            <a:normAutofit/>
          </a:bodyPr>
          <a:lstStyle/>
          <a:p>
            <a:endParaRPr lang="es-ES" sz="1800">
              <a:ea typeface="+mn-lt"/>
              <a:cs typeface="+mn-lt"/>
            </a:endParaRPr>
          </a:p>
          <a:p>
            <a:pPr marL="0" indent="0">
              <a:buNone/>
            </a:pPr>
            <a:endParaRPr lang="es-ES" sz="1800">
              <a:ea typeface="+mn-lt"/>
              <a:cs typeface="+mn-lt"/>
            </a:endParaRPr>
          </a:p>
          <a:p>
            <a:pPr marL="0" indent="0">
              <a:buNone/>
            </a:pPr>
            <a:endParaRPr lang="es-ES" sz="180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 sz="1800">
                <a:ea typeface="+mn-lt"/>
                <a:cs typeface="+mn-lt"/>
              </a:rPr>
              <a:t>     </a:t>
            </a:r>
            <a:endParaRPr lang="es-ES" sz="180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15E91ABD-E580-46F7-B088-3C39CF0EA213}"/>
              </a:ext>
            </a:extLst>
          </p:cNvPr>
          <p:cNvSpPr txBox="1"/>
          <p:nvPr/>
        </p:nvSpPr>
        <p:spPr>
          <a:xfrm>
            <a:off x="2323381" y="4537494"/>
            <a:ext cx="59637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8F9B3F-6BEF-4535-A1EA-AA9826CAC723}"/>
              </a:ext>
            </a:extLst>
          </p:cNvPr>
          <p:cNvSpPr txBox="1"/>
          <p:nvPr/>
        </p:nvSpPr>
        <p:spPr>
          <a:xfrm>
            <a:off x="7786778" y="2064589"/>
            <a:ext cx="367772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dirty="0"/>
              <a:t>ENSEÑALE A TU MAMI / PAPI DEFENSA PERSONAL.</a:t>
            </a:r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8DF80A8-CD4A-4227-8093-B5541CD80A11}"/>
              </a:ext>
            </a:extLst>
          </p:cNvPr>
          <p:cNvSpPr txBox="1"/>
          <p:nvPr/>
        </p:nvSpPr>
        <p:spPr>
          <a:xfrm>
            <a:off x="8117457" y="393364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C224FD1-3382-43EA-BD04-151E4CE8759A}"/>
              </a:ext>
            </a:extLst>
          </p:cNvPr>
          <p:cNvSpPr txBox="1"/>
          <p:nvPr/>
        </p:nvSpPr>
        <p:spPr>
          <a:xfrm>
            <a:off x="8117457" y="3387306"/>
            <a:ext cx="27432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dirty="0">
                <a:ea typeface="+mn-lt"/>
                <a:cs typeface="+mn-lt"/>
                <a:hlinkClick r:id="rId6"/>
              </a:rPr>
              <a:t>https://www.youtube.com/watch?v=fUBhYp30PUA&amp;list=PLuHBabPsNPQ-C-LHEaaBWinSkrL67VToh&amp;index=3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111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#3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2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bg1"/>
                </a:solidFill>
              </a:rPr>
              <a:t>estiramientos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bg1"/>
                </a:solidFill>
              </a:rPr>
              <a:t>JORGE LOZANO</a:t>
            </a:r>
            <a:br>
              <a:rPr lang="es-ES" sz="3600" dirty="0">
                <a:solidFill>
                  <a:schemeClr val="bg1"/>
                </a:solidFill>
              </a:rPr>
            </a:br>
            <a:r>
              <a:rPr lang="es-ES" sz="3600" dirty="0">
                <a:solidFill>
                  <a:schemeClr val="tx1"/>
                </a:solidFill>
              </a:rPr>
              <a:t>CD JUDOLIN</a:t>
            </a:r>
            <a:endParaRPr lang="es-ES" sz="31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A001CEB-DFE9-463F-8C15-2AB11AD4B27F}"/>
              </a:ext>
            </a:extLst>
          </p:cNvPr>
          <p:cNvSpPr txBox="1"/>
          <p:nvPr/>
        </p:nvSpPr>
        <p:spPr>
          <a:xfrm>
            <a:off x="5443267" y="5170099"/>
            <a:ext cx="515859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https://www.youtube.com/watch?v=pziZulwOqyE&amp;feature=youtu.be</a:t>
            </a:r>
            <a:endParaRPr lang="es-ES">
              <a:ea typeface="+mn-lt"/>
              <a:cs typeface="+mn-lt"/>
              <a:hlinkClick r:id="rId5"/>
            </a:endParaRPr>
          </a:p>
        </p:txBody>
      </p:sp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12780E32-A1E1-4EE3-A5C0-807F7FB907F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118340" y="1510521"/>
            <a:ext cx="5276490" cy="329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84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4240136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#JUDOLIN</a:t>
            </a:r>
            <a:br>
              <a:rPr lang="es-ES"/>
            </a:br>
            <a:r>
              <a:rPr lang="es-ES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>
            <a:normAutofit lnSpcReduction="10000"/>
          </a:bodyPr>
          <a:lstStyle/>
          <a:p>
            <a:r>
              <a:rPr lang="es-ES" sz="440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376883024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242</Words>
  <Application>Microsoft Office PowerPoint</Application>
  <PresentationFormat>Panorámica</PresentationFormat>
  <Paragraphs>78</Paragraphs>
  <Slides>13</Slides>
  <Notes>0</Notes>
  <HiddenSlides>0</HiddenSlides>
  <MMClips>7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Impact</vt:lpstr>
      <vt:lpstr>Tema de Office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CALENTAMIENTO ( abel vazquez – CD JUDOLIN  3 veces deportista  paralímpico - pekin, londres y rio. 3º europa)</vt:lpstr>
      <vt:lpstr>juego #1 NIVEL 2  (jorge lozano – profe cd judolin)</vt:lpstr>
      <vt:lpstr>uchikomi  </vt:lpstr>
      <vt:lpstr>Juego #2 NIVEL 2</vt:lpstr>
      <vt:lpstr>RETO</vt:lpstr>
      <vt:lpstr>Juego #3 NIVEL 2  estiramientos  JORGE LOZANO CD JUDOLIN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juanma rubio lancharro</cp:lastModifiedBy>
  <cp:revision>85</cp:revision>
  <dcterms:created xsi:type="dcterms:W3CDTF">2012-07-30T22:48:03Z</dcterms:created>
  <dcterms:modified xsi:type="dcterms:W3CDTF">2020-04-21T20:27:27Z</dcterms:modified>
</cp:coreProperties>
</file>