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69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60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PBmvXFv/HMw+cSXuKtzPXw==" hashData="0gHhOJFpkvIpAtxkpF4S7lo5kmHftgrTxYLISh/IYAWc+GuGfna8lCKUwSK8QN3484QP2gcL0zVWQBaolpS1N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7DBA38-2815-482F-89B4-8878D6169A36}" v="271" dt="2020-04-19T14:48:29.6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19/04/2020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DVFyOdeZow?feature=oembed" TargetMode="External"/><Relationship Id="rId6" Type="http://schemas.openxmlformats.org/officeDocument/2006/relationships/image" Target="../media/image7.jpeg"/><Relationship Id="rId5" Type="http://schemas.openxmlformats.org/officeDocument/2006/relationships/hyperlink" Target="https://www.youtube.com/watch?v=pDVFyOdeZo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NbwxbMOe10w?feature=oembed" TargetMode="External"/><Relationship Id="rId6" Type="http://schemas.openxmlformats.org/officeDocument/2006/relationships/hyperlink" Target="https://www.youtube.com/watch?v=NbwxbMOe10w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FRmRAR6BgeM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FRmRAR6BgeM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PBfXygrbpHw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youtu.be/PBfXygrbpH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0My9sGKKwhA?feature=oembed" TargetMode="External"/><Relationship Id="rId6" Type="http://schemas.openxmlformats.org/officeDocument/2006/relationships/hyperlink" Target="https://youtu.be/0My9sGKKwhA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482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</a:t>
            </a:r>
            <a:r>
              <a:rPr lang="es-ES" sz="1800" dirty="0" err="1">
                <a:solidFill>
                  <a:schemeClr val="bg1"/>
                </a:solidFill>
              </a:rPr>
              <a:t>jUDOLIN</a:t>
            </a:r>
            <a:r>
              <a:rPr lang="es-ES" sz="1800" dirty="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  (Twitter) , @</a:t>
            </a:r>
            <a:r>
              <a:rPr lang="es-ES" sz="1600" dirty="0" err="1">
                <a:solidFill>
                  <a:schemeClr val="bg1"/>
                </a:solidFill>
              </a:rPr>
              <a:t>cdjudolin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390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 dirty="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, ya sabes, el compañero que te ayuda a aprender.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Asegúrate que la superficie donde realizas la sesión no resbala.</a:t>
            </a:r>
            <a:endParaRPr lang="es-ES" sz="1600" dirty="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425541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9 </a:t>
            </a:r>
            <a:r>
              <a:rPr lang="es-ES" sz="3600" dirty="0">
                <a:solidFill>
                  <a:schemeClr val="accent1"/>
                </a:solidFill>
              </a:rPr>
              <a:t>nivel 1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511834" y="1518249"/>
            <a:ext cx="59781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 dirty="0">
                <a:solidFill>
                  <a:schemeClr val="accent1"/>
                </a:solidFill>
              </a:rPr>
              <a:t>"SALTAMONTES"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940061" y="1518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4422475" y="2035835"/>
            <a:ext cx="681199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2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3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JOSE ANTONIO – CD JUDOLIN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213231" y="5400136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https://www.youtube.com/watch?v=pDVFyOdeZow</a:t>
            </a:r>
            <a:endParaRPr lang="es-ES"/>
          </a:p>
        </p:txBody>
      </p:sp>
      <p:pic>
        <p:nvPicPr>
          <p:cNvPr id="4" name="Imagen 5">
            <a:hlinkClick r:id="" action="ppaction://media"/>
            <a:extLst>
              <a:ext uri="{FF2B5EF4-FFF2-40B4-BE49-F238E27FC236}">
                <a16:creationId xmlns:a16="http://schemas.microsoft.com/office/drawing/2014/main" id="{B792B8C1-CAB8-4727-ABF4-A89F0EF1DB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73283" y="1812446"/>
            <a:ext cx="5420264" cy="313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1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6" y="698739"/>
            <a:ext cx="754523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"SALTAMONTES"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pPr algn="just"/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Coloca el cinturón estirado en el suelo. Dos niveles: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1.- Sitúate en la mitad del cinto. Salta con los pies a la vez de un lado a otro sin pisarlo. (2 series de 8 saltos)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2.- </a:t>
            </a:r>
            <a:r>
              <a:rPr lang="es-ES" dirty="0" err="1">
                <a:ea typeface="+mn-lt"/>
                <a:cs typeface="+mn-lt"/>
              </a:rPr>
              <a:t>Zig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zag</a:t>
            </a:r>
            <a:r>
              <a:rPr lang="es-ES" dirty="0">
                <a:ea typeface="+mn-lt"/>
                <a:cs typeface="+mn-lt"/>
              </a:rPr>
              <a:t> de un extremo a otro, hacia adelante y hacia detrás. Repetir 5 veces.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endParaRPr lang="es-ES" dirty="0"/>
          </a:p>
          <a:p>
            <a:endParaRPr lang="es-ES" dirty="0">
              <a:solidFill>
                <a:srgbClr val="000000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sz="140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5505178D-70B4-4F46-99B5-5D1B09104E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88679" y="3868408"/>
            <a:ext cx="4572000" cy="25717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1BEBFEE-2773-455F-8A0D-2822C703B866}"/>
              </a:ext>
            </a:extLst>
          </p:cNvPr>
          <p:cNvSpPr txBox="1"/>
          <p:nvPr/>
        </p:nvSpPr>
        <p:spPr>
          <a:xfrm>
            <a:off x="4264325" y="478190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https://www.youtube.com/watch?v=NbwxbMOe10w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935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336212" y="554966"/>
            <a:ext cx="6826370" cy="56630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</a:t>
            </a:r>
            <a:r>
              <a:rPr lang="es-ES" sz="2000" dirty="0">
                <a:ea typeface="+mn-lt"/>
                <a:cs typeface="+mn-lt"/>
              </a:rPr>
              <a:t>M AE MAWARI UKEMI</a:t>
            </a:r>
            <a:r>
              <a:rPr lang="es-ES" sz="2000" dirty="0"/>
              <a:t>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SIGNIFICADO: caída de frente rodando 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Explicación por la derecha: coge una pelota con la mano derecha y colócate de rodillas. Levanta y adelanta la pierna derecha, apoya la mano izquierda en el suelo. Impúlsate con las piernas y rueda por encima del hombre derecho (el que lleva la pelota). 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Repetir 5 veces. 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Si la haces por la izquierda 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debes cambiar los apoyos 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y rodar por hombro izquierdo. </a:t>
            </a:r>
            <a:endParaRPr lang="es-ES"/>
          </a:p>
          <a:p>
            <a:endParaRPr lang="es-ES" sz="2000" dirty="0"/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70EC679-DCC2-4F76-9EBE-339E6EB8DA9F}"/>
              </a:ext>
            </a:extLst>
          </p:cNvPr>
          <p:cNvSpPr txBox="1"/>
          <p:nvPr/>
        </p:nvSpPr>
        <p:spPr>
          <a:xfrm>
            <a:off x="4163683" y="5558287"/>
            <a:ext cx="34764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https://youtu.be/FRmRAR6BgeM</a:t>
            </a:r>
            <a:endParaRPr lang="es-ES"/>
          </a:p>
        </p:txBody>
      </p:sp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37E58A12-CD39-478D-AB82-5BC894CC47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663133" y="3925917"/>
            <a:ext cx="4068793" cy="254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60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/>
          </a:bodyPr>
          <a:lstStyle/>
          <a:p>
            <a:r>
              <a:rPr lang="es-ES" sz="6000" dirty="0"/>
              <a:t>TRABAJO TÉCNICO</a:t>
            </a:r>
            <a:r>
              <a:rPr lang="es-ES" dirty="0"/>
              <a:t> </a:t>
            </a:r>
            <a:r>
              <a:rPr lang="es-ES" b="1" dirty="0">
                <a:solidFill>
                  <a:schemeClr val="tx1"/>
                </a:solidFill>
                <a:ea typeface="+mj-lt"/>
                <a:cs typeface="+mj-lt"/>
              </a:rPr>
              <a:t>UKI GOSHI</a:t>
            </a:r>
            <a:r>
              <a:rPr lang="es-ES" dirty="0"/>
              <a:t> 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459546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Significado: cadera flotante (conocida entre los </a:t>
            </a:r>
            <a:r>
              <a:rPr lang="es-ES" dirty="0" err="1">
                <a:ea typeface="+mn-lt"/>
                <a:cs typeface="+mn-lt"/>
              </a:rPr>
              <a:t>judolines</a:t>
            </a:r>
            <a:r>
              <a:rPr lang="es-ES" dirty="0">
                <a:ea typeface="+mn-lt"/>
                <a:cs typeface="+mn-lt"/>
              </a:rPr>
              <a:t> como el zombi)  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Puntos importantes: colócate delante del compañero dándole la espalda, gírate sin mover los pies para abrazarle por la cadera, la otra mano agarra su manga,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cae delante de ti. No sueltes la manga. </a:t>
            </a:r>
            <a:endParaRPr lang="es-ES" dirty="0"/>
          </a:p>
          <a:p>
            <a:pPr algn="just"/>
            <a:r>
              <a:rPr lang="es-ES">
                <a:ea typeface="+mn-lt"/>
                <a:cs typeface="+mn-lt"/>
              </a:rPr>
              <a:t>Practícala como el profe Ale. 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Repetir 5-7 veces. </a:t>
            </a:r>
            <a:endParaRPr lang="es-ES"/>
          </a:p>
          <a:p>
            <a:pPr marL="0" indent="0" algn="just">
              <a:buNone/>
            </a:pPr>
            <a:endParaRPr lang="es-ES" dirty="0"/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1115683" y="4566249"/>
            <a:ext cx="33470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https://youtu.be/PBfXygrbpHw</a:t>
            </a:r>
            <a:endParaRPr lang="es-ES"/>
          </a:p>
        </p:txBody>
      </p:sp>
      <p:pic>
        <p:nvPicPr>
          <p:cNvPr id="4" name="Imagen 7">
            <a:hlinkClick r:id="" action="ppaction://media"/>
            <a:extLst>
              <a:ext uri="{FF2B5EF4-FFF2-40B4-BE49-F238E27FC236}">
                <a16:creationId xmlns:a16="http://schemas.microsoft.com/office/drawing/2014/main" id="{1262CA46-71DA-4D34-B030-5C2EF2D530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865962" y="29051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>
                <a:solidFill>
                  <a:schemeClr val="tx1"/>
                </a:solidFill>
              </a:rPr>
              <a:t>NIVEL 1</a:t>
            </a:r>
            <a:r>
              <a:rPr lang="es-ES" sz="3600" dirty="0">
                <a:solidFill>
                  <a:schemeClr val="tx1"/>
                </a:solidFill>
              </a:rPr>
              <a:t/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>
                <a:solidFill>
                  <a:schemeClr val="bg1"/>
                </a:solidFill>
              </a:rPr>
              <a:t>JUEGO FINAL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</a:t>
            </a:r>
            <a:r>
              <a:rPr lang="es-ES" sz="2000" dirty="0">
                <a:ea typeface="+mn-lt"/>
                <a:cs typeface="+mn-lt"/>
              </a:rPr>
              <a:t>ESTATUA MUSICAL</a:t>
            </a:r>
            <a:r>
              <a:rPr lang="es-ES" sz="2000" dirty="0"/>
              <a:t>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DESCIPCIÓN</a:t>
            </a:r>
            <a:r>
              <a:rPr lang="es-ES" sz="2000" dirty="0"/>
              <a:t>:</a:t>
            </a:r>
          </a:p>
          <a:p>
            <a:endParaRPr lang="es-ES" sz="2000"/>
          </a:p>
          <a:p>
            <a:r>
              <a:rPr lang="es-ES" sz="2000" dirty="0">
                <a:ea typeface="+mn-lt"/>
                <a:cs typeface="+mn-lt"/>
              </a:rPr>
              <a:t>Todos se mueven mientras suena la música. Cuando deja de sonar quedan inmóviles como una ESTATUA. Quién se mueva o ría queda eliminado. </a:t>
            </a:r>
            <a:endParaRPr lang="es-ES">
              <a:ea typeface="+mn-lt"/>
              <a:cs typeface="+mn-lt"/>
            </a:endParaRPr>
          </a:p>
          <a:p>
            <a:r>
              <a:rPr lang="es-ES" sz="2000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r>
              <a:rPr lang="es-ES" sz="2000" dirty="0">
                <a:ea typeface="+mn-lt"/>
                <a:cs typeface="+mn-lt"/>
              </a:rPr>
              <a:t>Puedes hacer posturas de judo,</a:t>
            </a:r>
            <a:endParaRPr lang="es-ES" dirty="0">
              <a:ea typeface="+mn-lt"/>
              <a:cs typeface="+mn-lt"/>
            </a:endParaRPr>
          </a:p>
          <a:p>
            <a:r>
              <a:rPr lang="es-ES" sz="2000" dirty="0">
                <a:ea typeface="+mn-lt"/>
                <a:cs typeface="+mn-lt"/>
              </a:rPr>
              <a:t> animales, etc. </a:t>
            </a:r>
            <a:endParaRPr lang="es-ES"/>
          </a:p>
          <a:p>
            <a:r>
              <a:rPr lang="es-ES" sz="2000" dirty="0">
                <a:ea typeface="+mn-lt"/>
                <a:cs typeface="+mn-lt"/>
              </a:rPr>
              <a:t>  </a:t>
            </a:r>
            <a:endParaRPr lang="es-ES"/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 10'</a:t>
            </a:r>
            <a:endParaRPr lang="es-ES" sz="16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 descr="Imagen que contiene interior, niño, pequeño, joven&#10;&#10;Descripción generada con confianza muy alta">
            <a:extLst>
              <a:ext uri="{FF2B5EF4-FFF2-40B4-BE49-F238E27FC236}">
                <a16:creationId xmlns:a16="http://schemas.microsoft.com/office/drawing/2014/main" id="{E48C296A-C03B-4964-848A-35D2A89E3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901" y="3053392"/>
            <a:ext cx="3296009" cy="329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1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es-ES" dirty="0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r>
              <a:rPr lang="es-ES" sz="2400" dirty="0"/>
              <a:t>TRATA DE HACER EL RETO DEL PAPEL</a:t>
            </a:r>
            <a:endParaRPr lang="es-ES" dirty="0"/>
          </a:p>
          <a:p>
            <a:pPr marL="0" indent="0">
              <a:buNone/>
            </a:pPr>
            <a:r>
              <a:rPr lang="es-ES" sz="2400" dirty="0"/>
              <a:t> HIGIÉNICO QUE HACE YANIRA.</a:t>
            </a:r>
            <a:endParaRPr lang="es-ES" dirty="0"/>
          </a:p>
          <a:p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053BBCB9-6B9D-4060-B405-BB87C6111C7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506529" y="1999351"/>
            <a:ext cx="4988943" cy="304620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02F211-26C3-4D4A-8170-8431EE336BED}"/>
              </a:ext>
            </a:extLst>
          </p:cNvPr>
          <p:cNvSpPr txBox="1"/>
          <p:nvPr/>
        </p:nvSpPr>
        <p:spPr>
          <a:xfrm>
            <a:off x="1906438" y="403428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https://youtu.be/0My9sGKKwhA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3828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3937076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r>
              <a:rPr lang="es-ES"/>
              <a:t/>
            </a:r>
            <a:br>
              <a:rPr lang="es-ES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72351496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296</Words>
  <Application>Microsoft Office PowerPoint</Application>
  <PresentationFormat>Panorámica</PresentationFormat>
  <Paragraphs>98</Paragraphs>
  <Slides>13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JOSE ANTONIO – CD JUDOLIN )</vt:lpstr>
      <vt:lpstr>Juego #1 NIVEL 1  </vt:lpstr>
      <vt:lpstr>Juego #2 NIVEL 1</vt:lpstr>
      <vt:lpstr>TRABAJO TÉCNICO UKI GOSHI </vt:lpstr>
      <vt:lpstr>Juego #3 NIVEL 1  JUEGO FINAL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90</cp:revision>
  <dcterms:created xsi:type="dcterms:W3CDTF">2020-04-19T14:23:21Z</dcterms:created>
  <dcterms:modified xsi:type="dcterms:W3CDTF">2020-04-19T16:43:37Z</dcterms:modified>
</cp:coreProperties>
</file>