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69" r:id="rId3"/>
    <p:sldId id="268" r:id="rId4"/>
    <p:sldId id="267" r:id="rId5"/>
    <p:sldId id="266" r:id="rId6"/>
    <p:sldId id="265" r:id="rId7"/>
    <p:sldId id="270" r:id="rId8"/>
    <p:sldId id="263" r:id="rId9"/>
    <p:sldId id="262" r:id="rId10"/>
    <p:sldId id="261" r:id="rId11"/>
    <p:sldId id="271" r:id="rId12"/>
    <p:sldId id="259" r:id="rId13"/>
    <p:sldId id="258" r:id="rId14"/>
    <p:sldId id="25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i0s1OGeVyBwWpOAn8vGVfw==" hashData="EM7NlqtpSrEjYOuSm8dSiBoaGUOCTuWOP+7M5A4NSmaDvabsFRl3eT0M/1ZXzLd4i1hTMuPeMsfA7pw7Ke4hH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804946-FB24-40C6-8586-6B2B55EF777E}" v="1" dt="2020-04-13T23:07:35.833"/>
    <p1510:client id="{47F9A2A9-11F4-4F5C-B408-4373CDFD7120}" v="358" dt="2020-04-13T23:03:39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DVFyOdeZow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www.youtube.com/watch?v=pDVFyOdeZow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qCixgV4Ek8?feature=oembed" TargetMode="External"/><Relationship Id="rId6" Type="http://schemas.openxmlformats.org/officeDocument/2006/relationships/hyperlink" Target="https://youtu.be/PqCixgV4Ek8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ADERFWeuyls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youtu.be/ADERFWeuyl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 dirty="0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 dirty="0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981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 dirty="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 dirty="0">
                <a:solidFill>
                  <a:schemeClr val="bg1"/>
                </a:solidFill>
              </a:rPr>
              <a:t>USA LOS HASHTAG #</a:t>
            </a:r>
            <a:r>
              <a:rPr lang="es-ES" sz="1800" dirty="0" err="1">
                <a:solidFill>
                  <a:schemeClr val="bg1"/>
                </a:solidFill>
              </a:rPr>
              <a:t>jUDOLIN</a:t>
            </a:r>
            <a:r>
              <a:rPr lang="es-ES" sz="1800" dirty="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 dirty="0">
                <a:solidFill>
                  <a:schemeClr val="bg1"/>
                </a:solidFill>
              </a:rPr>
              <a:t>@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  (Twitter) , @</a:t>
            </a:r>
            <a:r>
              <a:rPr lang="es-ES" sz="1600" dirty="0" err="1">
                <a:solidFill>
                  <a:schemeClr val="bg1"/>
                </a:solidFill>
              </a:rPr>
              <a:t>cdjudolin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instagram</a:t>
            </a:r>
            <a:r>
              <a:rPr lang="es-ES" sz="1600" dirty="0">
                <a:solidFill>
                  <a:schemeClr val="bg1"/>
                </a:solidFill>
              </a:rPr>
              <a:t>) y cd 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facebook</a:t>
            </a:r>
            <a:r>
              <a:rPr lang="es-ES" sz="16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58339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 dirty="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 dirty="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dirty="0" err="1">
                <a:ea typeface="+mn-lt"/>
                <a:cs typeface="+mn-lt"/>
              </a:rPr>
              <a:t>Uke</a:t>
            </a:r>
            <a:r>
              <a:rPr lang="es-ES" sz="1600" dirty="0">
                <a:ea typeface="+mn-lt"/>
                <a:cs typeface="+mn-lt"/>
              </a:rPr>
              <a:t>, ya sabes, el compañero que te ayuda a aprender.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Asegúrate que la superficie donde realizas la sesión no resbala.</a:t>
            </a:r>
            <a:endParaRPr lang="es-ES" sz="1600" dirty="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1303051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8 </a:t>
            </a:r>
            <a:r>
              <a:rPr lang="es-ES" sz="3600" dirty="0">
                <a:solidFill>
                  <a:schemeClr val="accent1"/>
                </a:solidFill>
              </a:rPr>
              <a:t>nivel 1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511834" y="1518249"/>
            <a:ext cx="59781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800" dirty="0">
                <a:solidFill>
                  <a:schemeClr val="accent1"/>
                </a:solidFill>
              </a:rPr>
              <a:t>"AVIONETA"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4940061" y="1518250"/>
            <a:ext cx="5029199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endParaRPr lang="es-ES" sz="12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29C-7CD2-474E-8465-44528841CF7C}"/>
              </a:ext>
            </a:extLst>
          </p:cNvPr>
          <p:cNvSpPr txBox="1"/>
          <p:nvPr/>
        </p:nvSpPr>
        <p:spPr>
          <a:xfrm>
            <a:off x="4422475" y="2035835"/>
            <a:ext cx="6811993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dirty="0" err="1">
                <a:ea typeface="+mn-lt"/>
                <a:cs typeface="+mn-lt"/>
              </a:rPr>
              <a:t>chic@s</a:t>
            </a:r>
            <a:r>
              <a:rPr lang="es-ES" dirty="0">
                <a:ea typeface="+mn-lt"/>
                <a:cs typeface="+mn-lt"/>
              </a:rPr>
              <a:t> no se desvinculen del deporte. Recordamos que no es un entrenamiento normal, se trata de juguéis con los chicos a través de su deporte, El Judo.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Podéis imitar a los profes en sus movimientos, gestos, forma de hablar y llevar el traje, </a:t>
            </a:r>
            <a:r>
              <a:rPr lang="es-ES" dirty="0" err="1">
                <a:ea typeface="+mn-lt"/>
                <a:cs typeface="+mn-lt"/>
              </a:rPr>
              <a:t>etc</a:t>
            </a:r>
            <a:r>
              <a:rPr lang="es-ES" dirty="0">
                <a:ea typeface="+mn-lt"/>
                <a:cs typeface="+mn-lt"/>
              </a:rPr>
              <a:t>, los chicos se reirán.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profes os ayudaremos en todo lo que podamos.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Imagen 6" descr="Imagen que contiene interior, cuarto, tabla, vivo&#10;&#10;Descripción generada con confianza muy alta">
            <a:extLst>
              <a:ext uri="{FF2B5EF4-FFF2-40B4-BE49-F238E27FC236}">
                <a16:creationId xmlns:a16="http://schemas.microsoft.com/office/drawing/2014/main" id="{30CDDCA5-B58D-4FBA-BAF1-1DE7F865D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513" y="2331967"/>
            <a:ext cx="2743200" cy="276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0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 dirty="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Saluda correctamente a tus </a:t>
            </a:r>
            <a:r>
              <a:rPr lang="es-ES" dirty="0" err="1">
                <a:ea typeface="+mn-lt"/>
                <a:cs typeface="+mn-lt"/>
              </a:rPr>
              <a:t>Ukes</a:t>
            </a:r>
            <a:r>
              <a:rPr lang="es-ES" dirty="0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Si no saben enséñales. </a:t>
            </a:r>
            <a:endParaRPr lang="es-ES" dirty="0"/>
          </a:p>
          <a:p>
            <a:endParaRPr lang="es-ES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Recuerda que hay dos saludos</a:t>
            </a:r>
            <a:endParaRPr lang="es-ES" dirty="0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15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JOSE ANTONIO – CD JUDOLIN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213231" y="5400136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https://www.youtube.com/watch?v=pDVFyOdeZow</a:t>
            </a:r>
            <a:endParaRPr lang="es-ES"/>
          </a:p>
        </p:txBody>
      </p:sp>
      <p:pic>
        <p:nvPicPr>
          <p:cNvPr id="4" name="Imagen 5">
            <a:hlinkClick r:id="" action="ppaction://media"/>
            <a:extLst>
              <a:ext uri="{FF2B5EF4-FFF2-40B4-BE49-F238E27FC236}">
                <a16:creationId xmlns:a16="http://schemas.microsoft.com/office/drawing/2014/main" id="{B792B8C1-CAB8-4727-ABF4-A89F0EF1DB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773283" y="1812446"/>
            <a:ext cx="5420264" cy="313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0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80626" y="698739"/>
            <a:ext cx="7545236" cy="55707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"LA AVIONETA"</a:t>
            </a:r>
          </a:p>
          <a:p>
            <a:endParaRPr lang="es-ES"/>
          </a:p>
          <a:p>
            <a:r>
              <a:rPr lang="es-ES" dirty="0">
                <a:solidFill>
                  <a:schemeClr val="accent1"/>
                </a:solidFill>
              </a:rPr>
              <a:t>DESCRIPCIÓN</a:t>
            </a:r>
            <a:r>
              <a:rPr lang="es-ES" dirty="0"/>
              <a:t>:</a:t>
            </a:r>
          </a:p>
          <a:p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Todos moviéndose (corriendo, saltando...) y a la señal del profe (ya, palmada) hay que hacer la AVIONETA. Apoyados sobre una pierna, cuerpo en horizontal con brazos en cruz y la otra pierna estirada. Hay que mantener el equilibrio durante 10 segundos que serán contados por el profe.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Tras los 10 segundos volvemos a movernos.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Repetir varias veces cambiando 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de pierna.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>
                <a:solidFill>
                  <a:schemeClr val="accent1"/>
                </a:solidFill>
                <a:ea typeface="+mn-lt"/>
                <a:cs typeface="+mn-lt"/>
              </a:rPr>
              <a:t>TIEMPO</a:t>
            </a:r>
            <a:r>
              <a:rPr lang="es-ES" dirty="0">
                <a:ea typeface="+mn-lt"/>
                <a:cs typeface="+mn-lt"/>
              </a:rPr>
              <a:t>: 5' </a:t>
            </a:r>
            <a:endParaRPr lang="es-ES"/>
          </a:p>
          <a:p>
            <a:endParaRPr lang="es-ES" dirty="0">
              <a:solidFill>
                <a:srgbClr val="000000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sz="1400"/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4" descr="Imagen que contiene interior, cuarto, tabla, vivo&#10;&#10;Descripción generada con confianza muy alta">
            <a:extLst>
              <a:ext uri="{FF2B5EF4-FFF2-40B4-BE49-F238E27FC236}">
                <a16:creationId xmlns:a16="http://schemas.microsoft.com/office/drawing/2014/main" id="{7AA6D564-C83E-40C3-B445-869F3E41F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3796" y="3367136"/>
            <a:ext cx="3073879" cy="31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61857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#2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336212" y="554966"/>
            <a:ext cx="6826370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</a:t>
            </a:r>
            <a:r>
              <a:rPr lang="es-ES" sz="2000" dirty="0">
                <a:ea typeface="+mn-lt"/>
                <a:cs typeface="+mn-lt"/>
              </a:rPr>
              <a:t>CUERDA FLOJA</a:t>
            </a:r>
            <a:r>
              <a:rPr lang="es-ES" sz="2000" dirty="0"/>
              <a:t>"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Coloca tu cinturón estirado en el suelo. Camina sobre él, no puedes pisar el suelo.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Repetir 5 veces caminando hacia adelante y 5 veces hacia atrás. </a:t>
            </a:r>
            <a:endParaRPr lang="es-ES"/>
          </a:p>
          <a:p>
            <a:endParaRPr lang="es-ES" sz="2000" dirty="0"/>
          </a:p>
          <a:p>
            <a:endParaRPr lang="es-ES" sz="1600"/>
          </a:p>
          <a:p>
            <a:pPr algn="just"/>
            <a:endParaRPr lang="es-ES" sz="1400" dirty="0">
              <a:ea typeface="+mn-lt"/>
              <a:cs typeface="+mn-lt"/>
            </a:endParaRPr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0F30FC72-515F-41DB-AA1E-E7C2DAC4C28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535283" y="3106408"/>
            <a:ext cx="4572000" cy="25717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70EC679-DCC2-4F76-9EBE-339E6EB8DA9F}"/>
              </a:ext>
            </a:extLst>
          </p:cNvPr>
          <p:cNvSpPr txBox="1"/>
          <p:nvPr/>
        </p:nvSpPr>
        <p:spPr>
          <a:xfrm>
            <a:off x="6090249" y="5903343"/>
            <a:ext cx="34764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https://youtu.be/PqCixgV4Ek8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2850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/>
          </a:bodyPr>
          <a:lstStyle/>
          <a:p>
            <a:r>
              <a:rPr lang="es-ES" sz="6000" dirty="0"/>
              <a:t>TRABAJO TÉCNICO</a:t>
            </a:r>
            <a:r>
              <a:rPr lang="es-ES" dirty="0"/>
              <a:t> </a:t>
            </a:r>
            <a:r>
              <a:rPr lang="es-ES" sz="4000" b="1" dirty="0">
                <a:solidFill>
                  <a:schemeClr val="tx1"/>
                </a:solidFill>
              </a:rPr>
              <a:t>YOKO</a:t>
            </a:r>
            <a:r>
              <a:rPr lang="es-ES" sz="4000" b="1" dirty="0">
                <a:solidFill>
                  <a:schemeClr val="tx1"/>
                </a:solidFill>
                <a:ea typeface="+mj-lt"/>
                <a:cs typeface="+mj-lt"/>
              </a:rPr>
              <a:t> SHIO GATAME</a:t>
            </a:r>
            <a:r>
              <a:rPr lang="es-ES" dirty="0"/>
              <a:t> 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894" y="1459546"/>
            <a:ext cx="10278939" cy="1111454"/>
          </a:xfrm>
        </p:spPr>
        <p:txBody>
          <a:bodyPr>
            <a:noAutofit/>
          </a:bodyPr>
          <a:lstStyle/>
          <a:p>
            <a:pPr algn="just"/>
            <a:r>
              <a:rPr lang="es-ES" dirty="0">
                <a:solidFill>
                  <a:schemeClr val="accent1"/>
                </a:solidFill>
                <a:ea typeface="+mn-lt"/>
                <a:cs typeface="+mn-lt"/>
              </a:rPr>
              <a:t>DESCRIPCIÓN</a:t>
            </a:r>
            <a:r>
              <a:rPr lang="es-ES" dirty="0">
                <a:ea typeface="+mn-lt"/>
                <a:cs typeface="+mn-lt"/>
              </a:rPr>
              <a:t>: control por un costado y por cuatro puntos. Conocida por los </a:t>
            </a:r>
            <a:r>
              <a:rPr lang="es-ES" dirty="0" err="1">
                <a:ea typeface="+mn-lt"/>
                <a:cs typeface="+mn-lt"/>
              </a:rPr>
              <a:t>judolines</a:t>
            </a:r>
            <a:r>
              <a:rPr lang="es-ES" dirty="0">
                <a:ea typeface="+mn-lt"/>
                <a:cs typeface="+mn-lt"/>
              </a:rPr>
              <a:t> como "el cangrejo".  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La vamos a ejecutar acercándonos al compañero realizando la serpiente o comando.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Repetir 7 veces. </a:t>
            </a:r>
            <a:endParaRPr lang="es-ES" dirty="0"/>
          </a:p>
          <a:p>
            <a:pPr marL="0" indent="0" algn="just">
              <a:buNone/>
            </a:pPr>
            <a:endParaRPr lang="es-ES" dirty="0"/>
          </a:p>
          <a:p>
            <a:pPr algn="just"/>
            <a:endParaRPr lang="es-ES" dirty="0"/>
          </a:p>
          <a:p>
            <a:pPr>
              <a:buNone/>
            </a:pPr>
            <a:endParaRPr lang="es-ES" sz="1300" dirty="0"/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8D36BBA-F0FF-446B-BC49-6D2887E40764}"/>
              </a:ext>
            </a:extLst>
          </p:cNvPr>
          <p:cNvSpPr txBox="1"/>
          <p:nvPr/>
        </p:nvSpPr>
        <p:spPr>
          <a:xfrm>
            <a:off x="1043796" y="4106174"/>
            <a:ext cx="33470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https://youtu.be/ADERFWeuyls</a:t>
            </a:r>
            <a:endParaRPr lang="es-ES" dirty="0"/>
          </a:p>
        </p:txBody>
      </p:sp>
      <p:pic>
        <p:nvPicPr>
          <p:cNvPr id="5" name="Imagen 7">
            <a:hlinkClick r:id="" action="ppaction://media"/>
            <a:extLst>
              <a:ext uri="{FF2B5EF4-FFF2-40B4-BE49-F238E27FC236}">
                <a16:creationId xmlns:a16="http://schemas.microsoft.com/office/drawing/2014/main" id="{1B9376E7-23F0-4879-8647-694C69B375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91509" y="2919502"/>
            <a:ext cx="4572000" cy="25717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002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>
                <a:solidFill>
                  <a:schemeClr val="tx1"/>
                </a:solidFill>
              </a:rPr>
              <a:t>NIVEL 1</a:t>
            </a:r>
            <a:r>
              <a:rPr lang="es-ES" sz="3600" dirty="0">
                <a:solidFill>
                  <a:schemeClr val="tx1"/>
                </a:solidFill>
              </a:rPr>
              <a:t/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>
                <a:solidFill>
                  <a:schemeClr val="bg1"/>
                </a:solidFill>
              </a:rPr>
              <a:t>JUEGO FINAL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08740" y="799381"/>
            <a:ext cx="6308784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"REFLEJO"</a:t>
            </a:r>
          </a:p>
          <a:p>
            <a:endParaRPr lang="es-ES" sz="2000"/>
          </a:p>
          <a:p>
            <a:r>
              <a:rPr lang="es-ES" sz="2000" dirty="0">
                <a:solidFill>
                  <a:schemeClr val="accent1"/>
                </a:solidFill>
              </a:rPr>
              <a:t>DESCIPCIÓN</a:t>
            </a:r>
            <a:r>
              <a:rPr lang="es-ES" sz="2000" dirty="0"/>
              <a:t>:</a:t>
            </a:r>
          </a:p>
          <a:p>
            <a:endParaRPr lang="es-ES" sz="2000"/>
          </a:p>
          <a:p>
            <a:pPr algn="just"/>
            <a:r>
              <a:rPr lang="es-ES" sz="2000" dirty="0">
                <a:ea typeface="+mn-lt"/>
                <a:cs typeface="+mn-lt"/>
              </a:rPr>
              <a:t>El profe indicara diferentes posiciones: de pie, boca arriba, sentado, de rodillas, a pata coja, boca abajo, etc.. El resto de la clase (mínimo jugar con dos participantes) lo tienen que hacer sin equivocarse y rápido. </a:t>
            </a:r>
            <a:endParaRPr lang="es-ES" sz="2000" dirty="0"/>
          </a:p>
          <a:p>
            <a:endParaRPr lang="es-ES" sz="2000" dirty="0">
              <a:ea typeface="+mn-lt"/>
              <a:cs typeface="+mn-lt"/>
            </a:endParaRPr>
          </a:p>
          <a:p>
            <a:r>
              <a:rPr lang="es-ES" sz="2000" dirty="0">
                <a:ea typeface="+mn-lt"/>
                <a:cs typeface="+mn-lt"/>
              </a:rPr>
              <a:t>Gana quien menos veces se equivoque o lo realice más rápido.</a:t>
            </a:r>
            <a:endParaRPr lang="es-ES" dirty="0"/>
          </a:p>
          <a:p>
            <a:endParaRPr lang="es-ES" sz="2000"/>
          </a:p>
          <a:p>
            <a:endParaRPr lang="es-ES" sz="2000">
              <a:solidFill>
                <a:srgbClr val="000000"/>
              </a:solidFill>
            </a:endParaRPr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 10'</a:t>
            </a:r>
            <a:endParaRPr lang="es-ES" sz="1600" dirty="0"/>
          </a:p>
          <a:p>
            <a:endParaRPr lang="es-ES" sz="2000"/>
          </a:p>
          <a:p>
            <a:endParaRPr lang="es-ES" sz="200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 descr="Imagen que contiene cuarto&#10;&#10;Descripción generada con confianza muy alta">
            <a:extLst>
              <a:ext uri="{FF2B5EF4-FFF2-40B4-BE49-F238E27FC236}">
                <a16:creationId xmlns:a16="http://schemas.microsoft.com/office/drawing/2014/main" id="{AC259A70-3414-48C5-8A2C-0EB405ED1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268" y="4238556"/>
            <a:ext cx="3160143" cy="210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95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4951408" cy="1151965"/>
          </a:xfrm>
        </p:spPr>
        <p:txBody>
          <a:bodyPr>
            <a:normAutofit/>
          </a:bodyPr>
          <a:lstStyle/>
          <a:p>
            <a:r>
              <a:rPr lang="es-ES" dirty="0"/>
              <a:t>RETO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76423"/>
            <a:ext cx="4951410" cy="3288739"/>
          </a:xfrm>
        </p:spPr>
        <p:txBody>
          <a:bodyPr>
            <a:normAutofit/>
          </a:bodyPr>
          <a:lstStyle/>
          <a:p>
            <a:r>
              <a:rPr lang="es-ES" sz="2400" dirty="0"/>
              <a:t>HAZ UN DIBUJO DONDE APAREZCAN TODOS LOS COLORES DE CINTURONES DE JUDO QUE HAY.</a:t>
            </a:r>
          </a:p>
          <a:p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     </a:t>
            </a:r>
            <a:endParaRPr lang="es-ES" dirty="0"/>
          </a:p>
        </p:txBody>
      </p:sp>
      <p:pic>
        <p:nvPicPr>
          <p:cNvPr id="2" name="Imagen 3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D9ED5977-34F3-4CE4-BD3B-FA9F34FE68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99" r="15426" b="-272"/>
          <a:stretch/>
        </p:blipFill>
        <p:spPr>
          <a:xfrm>
            <a:off x="5734976" y="186916"/>
            <a:ext cx="4832806" cy="5315942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58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 dirty="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 dirty="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172700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#JUDOLIN</a:t>
            </a:r>
            <a:r>
              <a:rPr lang="es-ES"/>
              <a:t/>
            </a:r>
            <a:br>
              <a:rPr lang="es-ES"/>
            </a:br>
            <a:r>
              <a:rPr lang="es-ES" dirty="0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/>
          <a:lstStyle/>
          <a:p>
            <a:r>
              <a:rPr lang="es-ES" sz="4400" dirty="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 dirty="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425101331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Panorámica</PresentationFormat>
  <Paragraphs>87</Paragraphs>
  <Slides>13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JOSE ANTONIO – CD JUDOLIN )</vt:lpstr>
      <vt:lpstr>Juego #1 NIVEL 1  </vt:lpstr>
      <vt:lpstr>Juego #2 NIVEL 1</vt:lpstr>
      <vt:lpstr>TRABAJO TÉCNICO YOKO SHIO GATAME </vt:lpstr>
      <vt:lpstr>Juego #3 NIVEL 1  JUEGO FINAL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101</cp:revision>
  <dcterms:created xsi:type="dcterms:W3CDTF">2012-07-30T22:48:03Z</dcterms:created>
  <dcterms:modified xsi:type="dcterms:W3CDTF">2020-04-14T17:37:28Z</dcterms:modified>
</cp:coreProperties>
</file>