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48" r:id="rId2"/>
  </p:sldMasterIdLst>
  <p:sldIdLst>
    <p:sldId id="269" r:id="rId3"/>
    <p:sldId id="268" r:id="rId4"/>
    <p:sldId id="267" r:id="rId5"/>
    <p:sldId id="266" r:id="rId6"/>
    <p:sldId id="265" r:id="rId7"/>
    <p:sldId id="264" r:id="rId8"/>
    <p:sldId id="263" r:id="rId9"/>
    <p:sldId id="262" r:id="rId10"/>
    <p:sldId id="261" r:id="rId11"/>
    <p:sldId id="260" r:id="rId12"/>
    <p:sldId id="259" r:id="rId13"/>
    <p:sldId id="258" r:id="rId14"/>
    <p:sldId id="257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DL9+IwVw137xIAmylI48Hg==" hashData="taUYmLUtrodMeW9/wFt1mG7r0OTCvhySwmyAPj7Z3gF+SZPAlYHeR8K+EdRQ50M9ju+SC85pf6z1JWvxhgBcN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06437D-6DB5-4E86-B8D3-D9BC26CD67F5}" v="540" dt="2020-04-10T11:42:52.0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4/12/2020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4/12/2020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4/12/2020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4/12/2020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4/12/2020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n99Y5LfwQZw?feature=oembed" TargetMode="External"/><Relationship Id="rId6" Type="http://schemas.openxmlformats.org/officeDocument/2006/relationships/image" Target="../media/image8.jpeg"/><Relationship Id="rId5" Type="http://schemas.openxmlformats.org/officeDocument/2006/relationships/hyperlink" Target="https://youtu.be/n99Y5LfwQZw" TargetMode="Externa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P_AWgHI-UJs?feature=oembed" TargetMode="External"/><Relationship Id="rId6" Type="http://schemas.openxmlformats.org/officeDocument/2006/relationships/image" Target="../media/image9.jpeg"/><Relationship Id="rId5" Type="http://schemas.openxmlformats.org/officeDocument/2006/relationships/hyperlink" Target="https://youtu.be/P_AWgHI-UJs" TargetMode="Externa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VMOIuhsEU70?feature=oembed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s://youtu.be/VMOIuhsEU7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judolin.wordpress.co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 dirty="0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 dirty="0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979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 dirty="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 dirty="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 dirty="0">
                <a:solidFill>
                  <a:schemeClr val="bg1"/>
                </a:solidFill>
              </a:rPr>
              <a:t>USA LOS HASHTAG #</a:t>
            </a:r>
            <a:r>
              <a:rPr lang="es-ES" sz="1800" dirty="0" err="1">
                <a:solidFill>
                  <a:schemeClr val="bg1"/>
                </a:solidFill>
              </a:rPr>
              <a:t>jUDOLIN</a:t>
            </a:r>
            <a:r>
              <a:rPr lang="es-ES" sz="1800" dirty="0">
                <a:solidFill>
                  <a:schemeClr val="bg1"/>
                </a:solidFill>
              </a:rPr>
              <a:t> #YOMEQUEDOENCASA</a:t>
            </a:r>
          </a:p>
          <a:p>
            <a:r>
              <a:rPr lang="es-ES" sz="1600" dirty="0">
                <a:solidFill>
                  <a:schemeClr val="bg1"/>
                </a:solidFill>
              </a:rPr>
              <a:t>@</a:t>
            </a:r>
            <a:r>
              <a:rPr lang="es-ES" sz="1600" dirty="0" err="1">
                <a:solidFill>
                  <a:schemeClr val="bg1"/>
                </a:solidFill>
              </a:rPr>
              <a:t>judolin</a:t>
            </a:r>
            <a:r>
              <a:rPr lang="es-ES" sz="1600" dirty="0">
                <a:solidFill>
                  <a:schemeClr val="bg1"/>
                </a:solidFill>
              </a:rPr>
              <a:t>  (Twitter) , @</a:t>
            </a:r>
            <a:r>
              <a:rPr lang="es-ES" sz="1600" dirty="0" err="1">
                <a:solidFill>
                  <a:schemeClr val="bg1"/>
                </a:solidFill>
              </a:rPr>
              <a:t>cdjudolin</a:t>
            </a:r>
            <a:r>
              <a:rPr lang="es-ES" sz="1600" dirty="0">
                <a:solidFill>
                  <a:schemeClr val="bg1"/>
                </a:solidFill>
              </a:rPr>
              <a:t> (</a:t>
            </a:r>
            <a:r>
              <a:rPr lang="es-ES" sz="1600" dirty="0" err="1">
                <a:solidFill>
                  <a:schemeClr val="bg1"/>
                </a:solidFill>
              </a:rPr>
              <a:t>instagram</a:t>
            </a:r>
            <a:r>
              <a:rPr lang="es-ES" sz="1600" dirty="0">
                <a:solidFill>
                  <a:schemeClr val="bg1"/>
                </a:solidFill>
              </a:rPr>
              <a:t>) y cd </a:t>
            </a:r>
            <a:r>
              <a:rPr lang="es-ES" sz="1600" dirty="0" err="1">
                <a:solidFill>
                  <a:schemeClr val="bg1"/>
                </a:solidFill>
              </a:rPr>
              <a:t>judolin</a:t>
            </a:r>
            <a:r>
              <a:rPr lang="es-ES" sz="1600" dirty="0">
                <a:solidFill>
                  <a:schemeClr val="bg1"/>
                </a:solidFill>
              </a:rPr>
              <a:t> (</a:t>
            </a:r>
            <a:r>
              <a:rPr lang="es-ES" sz="1600" dirty="0" err="1">
                <a:solidFill>
                  <a:schemeClr val="bg1"/>
                </a:solidFill>
              </a:rPr>
              <a:t>facebook</a:t>
            </a:r>
            <a:r>
              <a:rPr lang="es-ES" sz="16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98287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6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s-ES" sz="4800" dirty="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1600" dirty="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sz="1600" dirty="0"/>
          </a:p>
          <a:p>
            <a:pPr marL="0" indent="0">
              <a:lnSpc>
                <a:spcPct val="110000"/>
              </a:lnSpc>
              <a:buNone/>
            </a:pPr>
            <a:endParaRPr lang="es-ES" sz="160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sz="1600" dirty="0" err="1">
                <a:ea typeface="+mn-lt"/>
                <a:cs typeface="+mn-lt"/>
              </a:rPr>
              <a:t>Uke</a:t>
            </a:r>
            <a:r>
              <a:rPr lang="es-ES" sz="1600" dirty="0">
                <a:ea typeface="+mn-lt"/>
                <a:cs typeface="+mn-lt"/>
              </a:rPr>
              <a:t>, ya sabes, el compañero que te ayuda a aprender.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Asegúrate que la superficie donde realizas la sesión no resbala.</a:t>
            </a:r>
            <a:endParaRPr lang="es-ES" sz="1600" dirty="0"/>
          </a:p>
          <a:p>
            <a:pPr>
              <a:lnSpc>
                <a:spcPct val="110000"/>
              </a:lnSpc>
            </a:pP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2928011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 dirty="0"/>
              <a:t>SESIÓN 7 </a:t>
            </a:r>
            <a:r>
              <a:rPr lang="es-ES" sz="3600" dirty="0">
                <a:solidFill>
                  <a:schemeClr val="accent1"/>
                </a:solidFill>
              </a:rPr>
              <a:t>nivel 1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924CF5-4DE0-4C1F-8EB9-0F3A10C3DCF4}"/>
              </a:ext>
            </a:extLst>
          </p:cNvPr>
          <p:cNvSpPr txBox="1"/>
          <p:nvPr/>
        </p:nvSpPr>
        <p:spPr>
          <a:xfrm>
            <a:off x="511834" y="1518249"/>
            <a:ext cx="597810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800">
                <a:solidFill>
                  <a:schemeClr val="accent1"/>
                </a:solidFill>
              </a:rPr>
              <a:t>"PROTECTOR"</a:t>
            </a:r>
          </a:p>
        </p:txBody>
      </p:sp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A05C3077-A8DD-49DA-BBCD-6812F87C9162}"/>
              </a:ext>
            </a:extLst>
          </p:cNvPr>
          <p:cNvSpPr txBox="1"/>
          <p:nvPr/>
        </p:nvSpPr>
        <p:spPr>
          <a:xfrm>
            <a:off x="4940061" y="1518250"/>
            <a:ext cx="5029199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 dirty="0">
                <a:solidFill>
                  <a:schemeClr val="accent1"/>
                </a:solidFill>
              </a:rPr>
              <a:t>OBJETIVO: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endParaRPr lang="es-ES" sz="120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1A29C-7CD2-474E-8465-44528841CF7C}"/>
              </a:ext>
            </a:extLst>
          </p:cNvPr>
          <p:cNvSpPr txBox="1"/>
          <p:nvPr/>
        </p:nvSpPr>
        <p:spPr>
          <a:xfrm>
            <a:off x="4422475" y="2035835"/>
            <a:ext cx="6811993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El objetivo de la sesión es haceros más llevadera la situación actual y que los </a:t>
            </a:r>
            <a:r>
              <a:rPr lang="es-ES" dirty="0" err="1">
                <a:ea typeface="+mn-lt"/>
                <a:cs typeface="+mn-lt"/>
              </a:rPr>
              <a:t>chic@s</a:t>
            </a:r>
            <a:r>
              <a:rPr lang="es-ES" dirty="0">
                <a:ea typeface="+mn-lt"/>
                <a:cs typeface="+mn-lt"/>
              </a:rPr>
              <a:t> no se desvinculen del deporte. Recordamos que no es un entrenamiento normal, se trata de juguéis con los chicos a través de su deporte, El Judo.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Los padres, a partir de ahora profes y compañeros de judo, tenéis que ser buenos actores y a la vez recordar esos momentos cuando jugabais de niño.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Podéis imitar a los profes en sus movimientos, gestos, forma de hablar y llevar el traje, </a:t>
            </a:r>
            <a:r>
              <a:rPr lang="es-ES" dirty="0" err="1">
                <a:ea typeface="+mn-lt"/>
                <a:cs typeface="+mn-lt"/>
              </a:rPr>
              <a:t>etc</a:t>
            </a:r>
            <a:r>
              <a:rPr lang="es-ES" dirty="0">
                <a:ea typeface="+mn-lt"/>
                <a:cs typeface="+mn-lt"/>
              </a:rPr>
              <a:t>, los chicos se reirán.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Los profes os ayudaremos en todo lo que podamos.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¡VAMOS EQUIPO!</a:t>
            </a:r>
            <a:endParaRPr lang="es-E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" name="Imagen 4" descr="Imagen que contiene pasto, persona, joven, pelota&#10;&#10;Descripción generada con confianza muy alta">
            <a:extLst>
              <a:ext uri="{FF2B5EF4-FFF2-40B4-BE49-F238E27FC236}">
                <a16:creationId xmlns:a16="http://schemas.microsoft.com/office/drawing/2014/main" id="{9E5A556C-3A7E-4ACF-822B-9A0DE743B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30" y="2443431"/>
            <a:ext cx="3361426" cy="250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963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 dirty="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Saluda correctamente a tus </a:t>
            </a:r>
            <a:r>
              <a:rPr lang="es-ES" dirty="0" err="1">
                <a:ea typeface="+mn-lt"/>
                <a:cs typeface="+mn-lt"/>
              </a:rPr>
              <a:t>Ukes</a:t>
            </a:r>
            <a:r>
              <a:rPr lang="es-ES" dirty="0">
                <a:ea typeface="+mn-lt"/>
                <a:cs typeface="+mn-lt"/>
              </a:rPr>
              <a:t>. 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Si no saben enséñales. </a:t>
            </a:r>
            <a:endParaRPr lang="es-ES" dirty="0"/>
          </a:p>
          <a:p>
            <a:endParaRPr lang="es-ES">
              <a:ea typeface="+mn-lt"/>
              <a:cs typeface="+mn-lt"/>
            </a:endParaRPr>
          </a:p>
          <a:p>
            <a:r>
              <a:rPr lang="es-ES" dirty="0">
                <a:ea typeface="+mn-lt"/>
                <a:cs typeface="+mn-lt"/>
              </a:rPr>
              <a:t>Recuerda que hay dos saludos</a:t>
            </a:r>
            <a:endParaRPr lang="es-ES" dirty="0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99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br>
              <a:rPr lang="es-ES" sz="3600" dirty="0">
                <a:solidFill>
                  <a:srgbClr val="FFFFFF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( KATIA -</a:t>
            </a:r>
            <a:r>
              <a:rPr lang="es-ES" sz="2400" dirty="0"/>
              <a:t/>
            </a:r>
            <a:br>
              <a:rPr lang="es-ES" sz="2400" dirty="0"/>
            </a:br>
            <a:r>
              <a:rPr lang="es-ES" sz="2400" dirty="0">
                <a:solidFill>
                  <a:schemeClr val="tx1"/>
                </a:solidFill>
              </a:rPr>
              <a:t>escuela de judo </a:t>
            </a: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2400" dirty="0" err="1">
                <a:solidFill>
                  <a:schemeClr val="tx1"/>
                </a:solidFill>
              </a:rPr>
              <a:t>sergio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domenech</a:t>
            </a:r>
            <a:r>
              <a:rPr lang="es-ES" sz="2400" dirty="0">
                <a:solidFill>
                  <a:schemeClr val="tx1"/>
                </a:solidFill>
              </a:rPr>
              <a:t> 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198D41-127C-463E-AA55-015478B44A4D}"/>
              </a:ext>
            </a:extLst>
          </p:cNvPr>
          <p:cNvSpPr txBox="1"/>
          <p:nvPr/>
        </p:nvSpPr>
        <p:spPr>
          <a:xfrm>
            <a:off x="6737231" y="4896928"/>
            <a:ext cx="33470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  <a:hlinkClick r:id="rId5"/>
              </a:rPr>
              <a:t>https://youtu.be/n99Y5LfwQZw</a:t>
            </a:r>
            <a:endParaRPr lang="es-ES"/>
          </a:p>
        </p:txBody>
      </p:sp>
      <p:pic>
        <p:nvPicPr>
          <p:cNvPr id="5" name="Imagen 5">
            <a:hlinkClick r:id="" action="ppaction://media"/>
            <a:extLst>
              <a:ext uri="{FF2B5EF4-FFF2-40B4-BE49-F238E27FC236}">
                <a16:creationId xmlns:a16="http://schemas.microsoft.com/office/drawing/2014/main" id="{D886BFB8-DBE2-49A9-BF3B-0E4A219D3C0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017698" y="1309238"/>
            <a:ext cx="5679056" cy="334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13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#1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1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endParaRPr lang="es-ES" sz="240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80626" y="698739"/>
            <a:ext cx="7545236" cy="52937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JUEGO</a:t>
            </a:r>
            <a:r>
              <a:rPr lang="es-ES" dirty="0"/>
              <a:t>: "MESSILIN"</a:t>
            </a:r>
          </a:p>
          <a:p>
            <a:endParaRPr lang="es-ES"/>
          </a:p>
          <a:p>
            <a:r>
              <a:rPr lang="es-ES" dirty="0">
                <a:solidFill>
                  <a:schemeClr val="accent1"/>
                </a:solidFill>
              </a:rPr>
              <a:t>DESCRIPCIÓN</a:t>
            </a:r>
            <a:r>
              <a:rPr lang="es-ES" dirty="0"/>
              <a:t>:</a:t>
            </a:r>
          </a:p>
          <a:p>
            <a:endParaRPr lang="es-ES" dirty="0">
              <a:solidFill>
                <a:srgbClr val="000000"/>
              </a:solidFill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Desde la posición de pie tienes que evitar que el globo caiga al suelo: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Nivel 1: una vez con cada mano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Nivel 2: una vez con cada pie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Nivel 3. pie, pie, mano, mano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Gana quién más veces dé al globo sin que caiga.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r>
              <a:rPr lang="es-ES" dirty="0">
                <a:ea typeface="+mn-lt"/>
                <a:cs typeface="+mn-lt"/>
              </a:rPr>
              <a:t>TIEMPO: 5' cada nivel </a:t>
            </a:r>
            <a:endParaRPr lang="es-ES"/>
          </a:p>
          <a:p>
            <a:endParaRPr lang="es-ES" dirty="0">
              <a:solidFill>
                <a:srgbClr val="000000"/>
              </a:solidFill>
            </a:endParaRPr>
          </a:p>
          <a:p>
            <a:endParaRPr lang="es-ES" dirty="0">
              <a:solidFill>
                <a:schemeClr val="accent1"/>
              </a:solidFill>
            </a:endParaRPr>
          </a:p>
          <a:p>
            <a:r>
              <a:rPr lang="es-ES" dirty="0">
                <a:solidFill>
                  <a:schemeClr val="accent1"/>
                </a:solidFill>
              </a:rPr>
              <a:t>MATERIAL: </a:t>
            </a:r>
            <a:r>
              <a:rPr lang="es-ES" dirty="0"/>
              <a:t>GLOBO</a:t>
            </a:r>
          </a:p>
          <a:p>
            <a:endParaRPr lang="es-ES" sz="1400"/>
          </a:p>
          <a:p>
            <a:endParaRPr lang="es-ES"/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3" name="CuadroTexto 1">
            <a:extLst>
              <a:ext uri="{FF2B5EF4-FFF2-40B4-BE49-F238E27FC236}">
                <a16:creationId xmlns:a16="http://schemas.microsoft.com/office/drawing/2014/main" id="{B22DD1AF-1687-4AF8-A072-E6AF68020457}"/>
              </a:ext>
            </a:extLst>
          </p:cNvPr>
          <p:cNvSpPr txBox="1"/>
          <p:nvPr/>
        </p:nvSpPr>
        <p:spPr>
          <a:xfrm>
            <a:off x="4364966" y="5500778"/>
            <a:ext cx="2743200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https://youtu.be/P_AWgHI-UJs</a:t>
            </a:r>
            <a:endParaRPr lang="es-ES"/>
          </a:p>
        </p:txBody>
      </p:sp>
      <p:pic>
        <p:nvPicPr>
          <p:cNvPr id="4" name="Imagen 6">
            <a:hlinkClick r:id="" action="ppaction://media"/>
            <a:extLst>
              <a:ext uri="{FF2B5EF4-FFF2-40B4-BE49-F238E27FC236}">
                <a16:creationId xmlns:a16="http://schemas.microsoft.com/office/drawing/2014/main" id="{BEB80D9E-2CFC-449E-B7A9-9F6FA4B4FA0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7217434" y="4026559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254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>
                <a:solidFill>
                  <a:srgbClr val="FFFFFF"/>
                </a:solidFill>
              </a:rPr>
              <a:t>Juego #2</a:t>
            </a:r>
            <a:br>
              <a:rPr lang="es-ES" sz="3600">
                <a:solidFill>
                  <a:srgbClr val="FFFFFF"/>
                </a:solidFill>
              </a:rPr>
            </a:br>
            <a:r>
              <a:rPr lang="es-ES" sz="3600">
                <a:solidFill>
                  <a:schemeClr val="tx1"/>
                </a:solidFill>
              </a:rPr>
              <a:t>NIVEL 1</a:t>
            </a:r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336212" y="554966"/>
            <a:ext cx="6826370" cy="48320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</a:rPr>
              <a:t>JUEGO</a:t>
            </a:r>
            <a:r>
              <a:rPr lang="es-ES" sz="2000" dirty="0"/>
              <a:t>: "EL PROTECTOR"</a:t>
            </a:r>
          </a:p>
          <a:p>
            <a:endParaRPr lang="es-ES" sz="2000" dirty="0"/>
          </a:p>
          <a:p>
            <a:r>
              <a:rPr lang="es-ES" sz="2000" dirty="0">
                <a:solidFill>
                  <a:schemeClr val="accent1"/>
                </a:solidFill>
              </a:rPr>
              <a:t>DESCRIPCIÓN</a:t>
            </a:r>
            <a:r>
              <a:rPr lang="es-ES" sz="2000" dirty="0"/>
              <a:t>:</a:t>
            </a:r>
          </a:p>
          <a:p>
            <a:endParaRPr lang="es-ES" dirty="0">
              <a:ea typeface="+mn-lt"/>
              <a:cs typeface="+mn-lt"/>
            </a:endParaRPr>
          </a:p>
          <a:p>
            <a:r>
              <a:rPr lang="es-ES" dirty="0">
                <a:ea typeface="+mn-lt"/>
                <a:cs typeface="+mn-lt"/>
              </a:rPr>
              <a:t>Uno se coloca a cuatro patas encima de una pelota.  Su misión es protegerla, no puede tocarla con las manos ni moverse del sitio.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El otro, también a 4 patas, intentará sacar la pelota. Puede utilizar las manos, volteos, etc.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r>
              <a:rPr lang="es-ES" dirty="0">
                <a:ea typeface="+mn-lt"/>
                <a:cs typeface="+mn-lt"/>
              </a:rPr>
              <a:t>Repetir dos veces cada uno. 1' cada partida. Gana quien más veces saque la pelota. </a:t>
            </a:r>
            <a:endParaRPr lang="es-ES"/>
          </a:p>
          <a:p>
            <a:endParaRPr lang="es-ES" dirty="0">
              <a:solidFill>
                <a:srgbClr val="000000"/>
              </a:solidFill>
            </a:endParaRPr>
          </a:p>
          <a:p>
            <a:r>
              <a:rPr lang="es-ES" sz="2000" dirty="0">
                <a:solidFill>
                  <a:schemeClr val="accent1"/>
                </a:solidFill>
              </a:rPr>
              <a:t>TIEMPO</a:t>
            </a:r>
            <a:r>
              <a:rPr lang="es-ES" sz="2000" dirty="0"/>
              <a:t>:  10'</a:t>
            </a:r>
          </a:p>
          <a:p>
            <a:endParaRPr lang="es-ES" sz="1600"/>
          </a:p>
          <a:p>
            <a:pPr algn="just"/>
            <a:endParaRPr lang="es-ES" sz="1400" dirty="0">
              <a:ea typeface="+mn-lt"/>
              <a:cs typeface="+mn-lt"/>
            </a:endParaRPr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3" descr="Imagen que contiene exterior, montaña, pájaro, pequeño&#10;&#10;Descripción generada con confianza muy alta">
            <a:extLst>
              <a:ext uri="{FF2B5EF4-FFF2-40B4-BE49-F238E27FC236}">
                <a16:creationId xmlns:a16="http://schemas.microsoft.com/office/drawing/2014/main" id="{D42EA5E0-9BB4-48BD-BB8F-3B3440A4D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173" y="4395877"/>
            <a:ext cx="4770407" cy="197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97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95" y="225725"/>
            <a:ext cx="10396882" cy="1158140"/>
          </a:xfrm>
        </p:spPr>
        <p:txBody>
          <a:bodyPr>
            <a:normAutofit/>
          </a:bodyPr>
          <a:lstStyle/>
          <a:p>
            <a:r>
              <a:rPr lang="es-ES" sz="6000" dirty="0"/>
              <a:t>TRABAJO TÉCNICO</a:t>
            </a:r>
            <a:r>
              <a:rPr lang="es-ES" dirty="0"/>
              <a:t> </a:t>
            </a:r>
            <a:r>
              <a:rPr lang="es-ES" sz="4000" dirty="0">
                <a:solidFill>
                  <a:schemeClr val="tx1"/>
                </a:solidFill>
              </a:rPr>
              <a:t>conexión pie-suelo</a:t>
            </a:r>
            <a:r>
              <a:rPr lang="es-ES" dirty="0"/>
              <a:t> </a:t>
            </a:r>
            <a:endParaRPr lang="es-ES" sz="3600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63F691-3CEC-4602-8D96-43A558ADD6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8894" y="1459546"/>
            <a:ext cx="10278939" cy="1111454"/>
          </a:xfrm>
        </p:spPr>
        <p:txBody>
          <a:bodyPr>
            <a:no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Primero realiza O Soto </a:t>
            </a:r>
            <a:r>
              <a:rPr lang="es-ES" dirty="0" err="1">
                <a:ea typeface="+mn-lt"/>
                <a:cs typeface="+mn-lt"/>
              </a:rPr>
              <a:t>Gari</a:t>
            </a:r>
            <a:r>
              <a:rPr lang="es-ES" dirty="0">
                <a:ea typeface="+mn-lt"/>
                <a:cs typeface="+mn-lt"/>
              </a:rPr>
              <a:t> sin soltar la manga y luego </a:t>
            </a:r>
            <a:r>
              <a:rPr lang="es-ES" dirty="0" err="1">
                <a:ea typeface="+mn-lt"/>
                <a:cs typeface="+mn-lt"/>
              </a:rPr>
              <a:t>Kesa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Gatame</a:t>
            </a:r>
            <a:r>
              <a:rPr lang="es-ES" dirty="0">
                <a:ea typeface="+mn-lt"/>
                <a:cs typeface="+mn-lt"/>
              </a:rPr>
              <a:t>. Cuenta 5 segundos para que </a:t>
            </a:r>
            <a:r>
              <a:rPr lang="es-ES" dirty="0" err="1">
                <a:ea typeface="+mn-lt"/>
                <a:cs typeface="+mn-lt"/>
              </a:rPr>
              <a:t>uke</a:t>
            </a:r>
            <a:r>
              <a:rPr lang="es-ES" dirty="0">
                <a:ea typeface="+mn-lt"/>
                <a:cs typeface="+mn-lt"/>
              </a:rPr>
              <a:t> escape de la inmovilización.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 ANTONIO Y AGUSTIN MAÑERO TE LO MUESTRAN EN EL SIGUIENTE VIDEO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Tiempo: 10' </a:t>
            </a:r>
            <a:endParaRPr lang="es-ES" dirty="0"/>
          </a:p>
          <a:p>
            <a:pPr algn="just"/>
            <a:endParaRPr lang="es-ES" dirty="0"/>
          </a:p>
          <a:p>
            <a:pPr>
              <a:buNone/>
            </a:pPr>
            <a:endParaRPr lang="es-ES" sz="1300" dirty="0"/>
          </a:p>
          <a:p>
            <a:pPr>
              <a:buNone/>
            </a:pPr>
            <a:endParaRPr lang="es-ES" sz="1300" dirty="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8D36BBA-F0FF-446B-BC49-6D2887E40764}"/>
              </a:ext>
            </a:extLst>
          </p:cNvPr>
          <p:cNvSpPr txBox="1"/>
          <p:nvPr/>
        </p:nvSpPr>
        <p:spPr>
          <a:xfrm>
            <a:off x="2093343" y="3962400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4"/>
              </a:rPr>
              <a:t>https://youtu.be/VMOIuhsEU70</a:t>
            </a:r>
            <a:endParaRPr lang="es-ES"/>
          </a:p>
        </p:txBody>
      </p:sp>
      <p:pic>
        <p:nvPicPr>
          <p:cNvPr id="4" name="Imagen 7">
            <a:hlinkClick r:id="" action="ppaction://media"/>
            <a:extLst>
              <a:ext uri="{FF2B5EF4-FFF2-40B4-BE49-F238E27FC236}">
                <a16:creationId xmlns:a16="http://schemas.microsoft.com/office/drawing/2014/main" id="{1FBB17C3-D397-4531-B9F2-B516986192E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779698" y="2890748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741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#3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1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200" dirty="0">
                <a:solidFill>
                  <a:schemeClr val="bg1"/>
                </a:solidFill>
              </a:rPr>
              <a:t>JUEGO FINAL</a:t>
            </a:r>
            <a:br>
              <a:rPr lang="es-ES" sz="3200" dirty="0">
                <a:solidFill>
                  <a:schemeClr val="bg1"/>
                </a:solidFill>
              </a:rPr>
            </a:br>
            <a:r>
              <a:rPr lang="es-ES" sz="3200" dirty="0">
                <a:solidFill>
                  <a:schemeClr val="bg1"/>
                </a:solidFill>
              </a:rPr>
              <a:t/>
            </a:r>
            <a:br>
              <a:rPr lang="es-ES" sz="3200" dirty="0">
                <a:solidFill>
                  <a:schemeClr val="bg1"/>
                </a:solidFill>
              </a:rPr>
            </a:br>
            <a:endParaRPr lang="es-ES" sz="320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08740" y="799381"/>
            <a:ext cx="6308784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</a:rPr>
              <a:t>JUEGO</a:t>
            </a:r>
            <a:r>
              <a:rPr lang="es-ES" sz="2000" dirty="0"/>
              <a:t>: "EL ESCONDITE"</a:t>
            </a:r>
          </a:p>
          <a:p>
            <a:endParaRPr lang="es-ES" sz="2000"/>
          </a:p>
          <a:p>
            <a:r>
              <a:rPr lang="es-ES" sz="2000" dirty="0">
                <a:solidFill>
                  <a:schemeClr val="accent1"/>
                </a:solidFill>
              </a:rPr>
              <a:t>DESCRIPCIÓN</a:t>
            </a:r>
            <a:r>
              <a:rPr lang="es-ES" sz="2000" dirty="0"/>
              <a:t>:</a:t>
            </a:r>
          </a:p>
          <a:p>
            <a:endParaRPr lang="es-ES" sz="2000" dirty="0"/>
          </a:p>
          <a:p>
            <a:r>
              <a:rPr lang="es-ES" sz="2000" dirty="0"/>
              <a:t>Juego por todos conocido.</a:t>
            </a:r>
            <a:endParaRPr lang="es-ES" dirty="0"/>
          </a:p>
          <a:p>
            <a:r>
              <a:rPr lang="es-ES" sz="2000" dirty="0"/>
              <a:t>Te invitamos a que eches un ratillo de risas junto a la familia jugando al escondite por toda la casa.</a:t>
            </a:r>
          </a:p>
          <a:p>
            <a:endParaRPr lang="es-ES" sz="2000" dirty="0">
              <a:solidFill>
                <a:srgbClr val="000000"/>
              </a:solidFill>
            </a:endParaRPr>
          </a:p>
          <a:p>
            <a:pPr algn="just"/>
            <a:endParaRPr lang="es-ES" sz="2000" dirty="0">
              <a:solidFill>
                <a:srgbClr val="000000"/>
              </a:solidFill>
            </a:endParaRPr>
          </a:p>
          <a:p>
            <a:endParaRPr lang="es-ES" sz="2000" dirty="0"/>
          </a:p>
          <a:p>
            <a:endParaRPr lang="es-ES" sz="2000"/>
          </a:p>
          <a:p>
            <a:endParaRPr lang="es-ES" sz="2000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4" name="Imagen 4" descr="Imagen que contiene texto&#10;&#10;Descripción generada con confianza muy alta">
            <a:extLst>
              <a:ext uri="{FF2B5EF4-FFF2-40B4-BE49-F238E27FC236}">
                <a16:creationId xmlns:a16="http://schemas.microsoft.com/office/drawing/2014/main" id="{81A837D4-80BB-4184-AEB6-477B6F0C0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8966" y="3433918"/>
            <a:ext cx="4008407" cy="300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800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8089" y="685800"/>
            <a:ext cx="5404593" cy="1151965"/>
          </a:xfrm>
        </p:spPr>
        <p:txBody>
          <a:bodyPr>
            <a:normAutofit/>
          </a:bodyPr>
          <a:lstStyle/>
          <a:p>
            <a:r>
              <a:rPr lang="es-ES" dirty="0"/>
              <a:t>RETO</a:t>
            </a:r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A8582592-4A01-43BC-A8AF-8ED1AB34A7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241" y="457200"/>
            <a:ext cx="4709320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42387" y="1582218"/>
            <a:ext cx="6028483" cy="5272023"/>
          </a:xfrm>
        </p:spPr>
        <p:txBody>
          <a:bodyPr>
            <a:normAutofit/>
          </a:bodyPr>
          <a:lstStyle/>
          <a:p>
            <a:r>
              <a:rPr lang="es-ES" dirty="0"/>
              <a:t>BUSCA INFORMACIÓN EN EL BLOG DE JUDOLIN:</a:t>
            </a:r>
          </a:p>
          <a:p>
            <a:r>
              <a:rPr lang="es-ES" dirty="0">
                <a:ea typeface="+mn-lt"/>
                <a:cs typeface="+mn-lt"/>
                <a:hlinkClick r:id="rId3"/>
              </a:rPr>
              <a:t>Judolin.wordpress.com</a:t>
            </a:r>
            <a:endParaRPr lang="es-ES" dirty="0">
              <a:ea typeface="+mn-lt"/>
              <a:cs typeface="+mn-lt"/>
            </a:endParaRPr>
          </a:p>
          <a:p>
            <a:r>
              <a:rPr lang="es-ES" dirty="0">
                <a:ea typeface="+mn-lt"/>
                <a:cs typeface="+mn-lt"/>
              </a:rPr>
              <a:t>RESPONDE A LA SIGUIENTE PREGUNTA:</a:t>
            </a:r>
          </a:p>
          <a:p>
            <a:r>
              <a:rPr lang="es-ES" dirty="0">
                <a:ea typeface="+mn-lt"/>
                <a:cs typeface="+mn-lt"/>
              </a:rPr>
              <a:t>¿Sabrías decirle a tu profe PORQUE LA ESCUELA DE JUDO SE LLAMA "JUDOLIN"? </a:t>
            </a:r>
          </a:p>
          <a:p>
            <a:endParaRPr lang="es-ES" dirty="0">
              <a:ea typeface="+mn-lt"/>
              <a:cs typeface="+mn-lt"/>
            </a:endParaRPr>
          </a:p>
          <a:p>
            <a:pPr marL="0" indent="0">
              <a:buNone/>
            </a:pPr>
            <a:endParaRPr lang="es-ES" dirty="0">
              <a:ea typeface="+mn-lt"/>
              <a:cs typeface="+mn-lt"/>
            </a:endParaRPr>
          </a:p>
          <a:p>
            <a:pPr marL="0" indent="0">
              <a:buNone/>
            </a:pPr>
            <a:endParaRPr lang="es-ES">
              <a:ea typeface="+mn-lt"/>
              <a:cs typeface="+mn-lt"/>
            </a:endParaRPr>
          </a:p>
          <a:p>
            <a:pPr marL="0" indent="0">
              <a:buNone/>
            </a:pPr>
            <a:r>
              <a:rPr lang="es-ES" dirty="0">
                <a:ea typeface="+mn-lt"/>
                <a:cs typeface="+mn-lt"/>
              </a:rPr>
              <a:t>     </a:t>
            </a:r>
            <a:endParaRPr lang="es-ES" dirty="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pic>
        <p:nvPicPr>
          <p:cNvPr id="3" name="Imagen 3" descr="Imagen que contiene alimentos&#10;&#10;Descripción generada con confianza muy alta">
            <a:extLst>
              <a:ext uri="{FF2B5EF4-FFF2-40B4-BE49-F238E27FC236}">
                <a16:creationId xmlns:a16="http://schemas.microsoft.com/office/drawing/2014/main" id="{20727264-7EED-485A-BA4D-4172D537A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570" y="793689"/>
            <a:ext cx="3591464" cy="400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02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 dirty="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 dirty="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1094394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#JUDOLIN</a:t>
            </a:r>
            <a:r>
              <a:rPr lang="es-ES"/>
              <a:t/>
            </a:r>
            <a:br>
              <a:rPr lang="es-ES"/>
            </a:br>
            <a:r>
              <a:rPr lang="es-ES" dirty="0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/>
          <a:lstStyle/>
          <a:p>
            <a:r>
              <a:rPr lang="es-ES" sz="4400" dirty="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 dirty="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206102976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</Words>
  <Application>Microsoft Office PowerPoint</Application>
  <PresentationFormat>Panorámica</PresentationFormat>
  <Paragraphs>93</Paragraphs>
  <Slides>13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Impact</vt:lpstr>
      <vt:lpstr>Tema de Office</vt:lpstr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CALENTAMIENTO ( KATIA - escuela de judo  sergio domenech )</vt:lpstr>
      <vt:lpstr>Juego #1 NIVEL 1  </vt:lpstr>
      <vt:lpstr>Juego #2 NIVEL 1</vt:lpstr>
      <vt:lpstr>TRABAJO TÉCNICO conexión pie-suelo </vt:lpstr>
      <vt:lpstr>Juego #3 NIVEL 1  JUEGO FINAL  </vt:lpstr>
      <vt:lpstr>RETO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juanma rubio lancharro</dc:creator>
  <cp:lastModifiedBy>juanma rubio lancharro</cp:lastModifiedBy>
  <cp:revision>115</cp:revision>
  <dcterms:created xsi:type="dcterms:W3CDTF">2012-07-30T22:48:03Z</dcterms:created>
  <dcterms:modified xsi:type="dcterms:W3CDTF">2020-04-12T19:01:48Z</dcterms:modified>
</cp:coreProperties>
</file>