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48" r:id="rId2"/>
  </p:sldMasterIdLst>
  <p:sldIdLst>
    <p:sldId id="268" r:id="rId3"/>
    <p:sldId id="267" r:id="rId4"/>
    <p:sldId id="266" r:id="rId5"/>
    <p:sldId id="265" r:id="rId6"/>
    <p:sldId id="264" r:id="rId7"/>
    <p:sldId id="263" r:id="rId8"/>
    <p:sldId id="262" r:id="rId9"/>
    <p:sldId id="269" r:id="rId10"/>
    <p:sldId id="261" r:id="rId11"/>
    <p:sldId id="260" r:id="rId12"/>
    <p:sldId id="259" r:id="rId13"/>
    <p:sldId id="258" r:id="rId14"/>
    <p:sldId id="257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O2Jv9MUDWl/Sgfn1p2O2oA==" hashData="oq+kDttQW6n3D9zx+zhfwX19MDVsENhgqRh8zOvKaFzDsnD9ZZXNr7KPJmDtMmrc2AgSGLTs2AjC77SglklNe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10F151-EE6A-40D8-B44B-1070369DA87E}" v="18" dt="2020-04-01T10:00:33.318"/>
    <p1510:client id="{E6341ADF-E2DE-4A5D-AF07-7392A6A6E410}" v="42" dt="2020-04-01T12:18:46.839"/>
    <p1510:client id="{FA321D03-4BDC-4E26-BA78-C74E3E01B474}" v="1260" dt="2020-03-31T15:09:29.8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01/04/2020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01/04/2020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01/04/2020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01/04/2020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01/04/2020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01/04/2020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n99Y5LfwQZw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youtu.be/n99Y5LfwQZw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Hb0mSkL_AVU?feature=oembed" TargetMode="External"/><Relationship Id="rId6" Type="http://schemas.openxmlformats.org/officeDocument/2006/relationships/hyperlink" Target="https://youtu.be/Hb0mSkL_AVU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Q_SBnXVGaqQ?feature=oembed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youtu.be/Q_SBnXVGaqQ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_k0pcT8FYYg?feature=oembed" TargetMode="External"/><Relationship Id="rId6" Type="http://schemas.openxmlformats.org/officeDocument/2006/relationships/hyperlink" Target="https://www.youtube.com/watch?v=_k0pcT8FYYg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judolin.wordpress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gif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 dirty="0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 dirty="0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5560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 dirty="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 dirty="0">
                <a:solidFill>
                  <a:schemeClr val="bg1"/>
                </a:solidFill>
              </a:rPr>
              <a:t>USA LOS HASHTAG #</a:t>
            </a:r>
            <a:r>
              <a:rPr lang="es-ES" sz="1800" dirty="0" err="1">
                <a:solidFill>
                  <a:schemeClr val="bg1"/>
                </a:solidFill>
              </a:rPr>
              <a:t>jUDOLIN</a:t>
            </a:r>
            <a:r>
              <a:rPr lang="es-ES" sz="1800" dirty="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 dirty="0">
                <a:solidFill>
                  <a:schemeClr val="bg1"/>
                </a:solidFill>
              </a:rPr>
              <a:t>@</a:t>
            </a:r>
            <a:r>
              <a:rPr lang="es-ES" sz="1600" dirty="0" err="1">
                <a:solidFill>
                  <a:schemeClr val="bg1"/>
                </a:solidFill>
              </a:rPr>
              <a:t>judolin</a:t>
            </a:r>
            <a:r>
              <a:rPr lang="es-ES" sz="1600" dirty="0">
                <a:solidFill>
                  <a:schemeClr val="bg1"/>
                </a:solidFill>
              </a:rPr>
              <a:t>  (Twitter) , @</a:t>
            </a:r>
            <a:r>
              <a:rPr lang="es-ES" sz="1600" dirty="0" err="1">
                <a:solidFill>
                  <a:schemeClr val="bg1"/>
                </a:solidFill>
              </a:rPr>
              <a:t>cdjudolin</a:t>
            </a:r>
            <a:r>
              <a:rPr lang="es-ES" sz="1600" dirty="0">
                <a:solidFill>
                  <a:schemeClr val="bg1"/>
                </a:solidFill>
              </a:rPr>
              <a:t> (</a:t>
            </a:r>
            <a:r>
              <a:rPr lang="es-ES" sz="1600" dirty="0" err="1">
                <a:solidFill>
                  <a:schemeClr val="bg1"/>
                </a:solidFill>
              </a:rPr>
              <a:t>instagram</a:t>
            </a:r>
            <a:r>
              <a:rPr lang="es-ES" sz="1600" dirty="0">
                <a:solidFill>
                  <a:schemeClr val="bg1"/>
                </a:solidFill>
              </a:rPr>
              <a:t>) y cd </a:t>
            </a:r>
            <a:r>
              <a:rPr lang="es-ES" sz="1600" dirty="0" err="1">
                <a:solidFill>
                  <a:schemeClr val="bg1"/>
                </a:solidFill>
              </a:rPr>
              <a:t>judolin</a:t>
            </a:r>
            <a:r>
              <a:rPr lang="es-ES" sz="1600" dirty="0">
                <a:solidFill>
                  <a:schemeClr val="bg1"/>
                </a:solidFill>
              </a:rPr>
              <a:t> (</a:t>
            </a:r>
            <a:r>
              <a:rPr lang="es-ES" sz="1600" dirty="0" err="1">
                <a:solidFill>
                  <a:schemeClr val="bg1"/>
                </a:solidFill>
              </a:rPr>
              <a:t>facebook</a:t>
            </a:r>
            <a:r>
              <a:rPr lang="es-ES" sz="16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80028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 dirty="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 dirty="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 dirty="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dirty="0" err="1">
                <a:ea typeface="+mn-lt"/>
                <a:cs typeface="+mn-lt"/>
              </a:rPr>
              <a:t>Uke</a:t>
            </a:r>
            <a:r>
              <a:rPr lang="es-ES" sz="1600" dirty="0">
                <a:ea typeface="+mn-lt"/>
                <a:cs typeface="+mn-lt"/>
              </a:rPr>
              <a:t>, ya sabes, el compañero que te ayuda a aprender.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Asegúrate que la superficie donde realizas la sesión no resbala.</a:t>
            </a:r>
            <a:endParaRPr lang="es-ES" sz="1600" dirty="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1899505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6 </a:t>
            </a:r>
            <a:r>
              <a:rPr lang="es-ES" sz="3600" dirty="0">
                <a:solidFill>
                  <a:schemeClr val="accent1"/>
                </a:solidFill>
              </a:rPr>
              <a:t>nivel 1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924CF5-4DE0-4C1F-8EB9-0F3A10C3DCF4}"/>
              </a:ext>
            </a:extLst>
          </p:cNvPr>
          <p:cNvSpPr txBox="1"/>
          <p:nvPr/>
        </p:nvSpPr>
        <p:spPr>
          <a:xfrm>
            <a:off x="511834" y="1518249"/>
            <a:ext cx="597810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5400" dirty="0">
                <a:solidFill>
                  <a:schemeClr val="accent1"/>
                </a:solidFill>
              </a:rPr>
              <a:t>"GLOBOS"</a:t>
            </a: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4940061" y="1518250"/>
            <a:ext cx="5029199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endParaRPr lang="es-ES" sz="120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1A29C-7CD2-474E-8465-44528841CF7C}"/>
              </a:ext>
            </a:extLst>
          </p:cNvPr>
          <p:cNvSpPr txBox="1"/>
          <p:nvPr/>
        </p:nvSpPr>
        <p:spPr>
          <a:xfrm>
            <a:off x="3933645" y="2035835"/>
            <a:ext cx="7300823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El objetivo de la sesión es haceros más llevadera la situación actual y que los </a:t>
            </a:r>
            <a:r>
              <a:rPr lang="es-ES" dirty="0" err="1">
                <a:ea typeface="+mn-lt"/>
                <a:cs typeface="+mn-lt"/>
              </a:rPr>
              <a:t>chic@s</a:t>
            </a:r>
            <a:r>
              <a:rPr lang="es-ES" dirty="0">
                <a:ea typeface="+mn-lt"/>
                <a:cs typeface="+mn-lt"/>
              </a:rPr>
              <a:t> no se desvinculen del deporte. Recordamos que no es un entrenamiento normal, se trata de juguéis con los chicos a través de su deporte, El Judo.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padres, a partir de ahora profes y compañeros de judo, tenéis que ser buenos actores y a la vez recordar esos momentos cuando jugabais de niño.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Podéis imitar a los profes en sus movimientos, gestos, forma de hablar y llevar el traje, </a:t>
            </a:r>
            <a:r>
              <a:rPr lang="es-ES" dirty="0" err="1">
                <a:ea typeface="+mn-lt"/>
                <a:cs typeface="+mn-lt"/>
              </a:rPr>
              <a:t>etc</a:t>
            </a:r>
            <a:r>
              <a:rPr lang="es-ES" dirty="0">
                <a:ea typeface="+mn-lt"/>
                <a:cs typeface="+mn-lt"/>
              </a:rPr>
              <a:t>, los chicos se reirán.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profes os ayudaremos en todo lo que podamos.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¡VAMOS EQUIPO!</a:t>
            </a:r>
            <a:endParaRPr lang="es-E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" name="Imagen 4" descr="Personas sentadas en una mesa&#10;&#10;Descripción generada con confianza alta">
            <a:extLst>
              <a:ext uri="{FF2B5EF4-FFF2-40B4-BE49-F238E27FC236}">
                <a16:creationId xmlns:a16="http://schemas.microsoft.com/office/drawing/2014/main" id="{A1625425-716E-41A5-AC41-9D278AF8C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77" y="2443432"/>
            <a:ext cx="3433313" cy="257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10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 dirty="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Saluda correctamente a tus </a:t>
            </a:r>
            <a:r>
              <a:rPr lang="es-ES" dirty="0" err="1">
                <a:ea typeface="+mn-lt"/>
                <a:cs typeface="+mn-lt"/>
              </a:rPr>
              <a:t>Ukes</a:t>
            </a:r>
            <a:r>
              <a:rPr lang="es-ES" dirty="0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Si no saben enséñales. </a:t>
            </a:r>
            <a:endParaRPr lang="es-ES" dirty="0"/>
          </a:p>
          <a:p>
            <a:endParaRPr lang="es-ES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Recuerda que hay dos saludos</a:t>
            </a:r>
            <a:endParaRPr lang="es-ES" dirty="0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45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br>
              <a:rPr lang="es-ES" sz="3600" dirty="0">
                <a:solidFill>
                  <a:srgbClr val="FFFFFF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( KATIA -</a:t>
            </a: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>
                <a:solidFill>
                  <a:schemeClr val="tx1"/>
                </a:solidFill>
              </a:rPr>
              <a:t>escuela de judo 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 err="1">
                <a:solidFill>
                  <a:schemeClr val="tx1"/>
                </a:solidFill>
              </a:rPr>
              <a:t>sergio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domenech</a:t>
            </a:r>
            <a:r>
              <a:rPr lang="es-ES" sz="2400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6737231" y="4896928"/>
            <a:ext cx="33470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  <a:hlinkClick r:id="rId5"/>
              </a:rPr>
              <a:t>https://youtu.be/n99Y5LfwQZw</a:t>
            </a:r>
            <a:endParaRPr lang="es-ES"/>
          </a:p>
        </p:txBody>
      </p:sp>
      <p:pic>
        <p:nvPicPr>
          <p:cNvPr id="5" name="Imagen 5">
            <a:hlinkClick r:id="" action="ppaction://media"/>
            <a:extLst>
              <a:ext uri="{FF2B5EF4-FFF2-40B4-BE49-F238E27FC236}">
                <a16:creationId xmlns:a16="http://schemas.microsoft.com/office/drawing/2014/main" id="{D886BFB8-DBE2-49A9-BF3B-0E4A219D3C0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017698" y="1309238"/>
            <a:ext cx="5679056" cy="334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37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1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endParaRPr lang="es-ES" sz="24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80626" y="698739"/>
            <a:ext cx="7545236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JUEGO</a:t>
            </a:r>
            <a:r>
              <a:rPr lang="es-ES" dirty="0"/>
              <a:t>: "GLOBOS"</a:t>
            </a:r>
          </a:p>
          <a:p>
            <a:endParaRPr lang="es-ES"/>
          </a:p>
          <a:p>
            <a:r>
              <a:rPr lang="es-ES" dirty="0">
                <a:solidFill>
                  <a:schemeClr val="accent1"/>
                </a:solidFill>
              </a:rPr>
              <a:t>DESCRIPCIÓN</a:t>
            </a:r>
            <a:r>
              <a:rPr lang="es-ES" dirty="0"/>
              <a:t>:</a:t>
            </a:r>
          </a:p>
          <a:p>
            <a:endParaRPr lang="es-ES" dirty="0">
              <a:solidFill>
                <a:srgbClr val="000000"/>
              </a:solidFill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Desde la posición de sentado tienes que evitar que el globo caiga al suelo: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Nivel 1: una vez con cada pie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Nivel 2: pie, pie, mano, mano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Gana quién más veces dé al globo sin que caiga.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r>
              <a:rPr lang="es-ES" dirty="0">
                <a:ea typeface="+mn-lt"/>
                <a:cs typeface="+mn-lt"/>
              </a:rPr>
              <a:t>TIEMPO: 5' cada nivel </a:t>
            </a:r>
            <a:endParaRPr lang="es-ES"/>
          </a:p>
          <a:p>
            <a:endParaRPr lang="es-ES" dirty="0">
              <a:solidFill>
                <a:srgbClr val="000000"/>
              </a:solidFill>
            </a:endParaRPr>
          </a:p>
          <a:p>
            <a:endParaRPr lang="es-ES" dirty="0">
              <a:solidFill>
                <a:schemeClr val="accent1"/>
              </a:solidFill>
            </a:endParaRPr>
          </a:p>
          <a:p>
            <a:r>
              <a:rPr lang="es-ES" dirty="0">
                <a:solidFill>
                  <a:schemeClr val="accent1"/>
                </a:solidFill>
              </a:rPr>
              <a:t>MATERIAL: </a:t>
            </a:r>
            <a:r>
              <a:rPr lang="es-ES" dirty="0"/>
              <a:t>GLOBO</a:t>
            </a:r>
          </a:p>
          <a:p>
            <a:endParaRPr lang="es-ES" sz="1400"/>
          </a:p>
          <a:p>
            <a:endParaRPr lang="es-ES"/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3">
            <a:hlinkClick r:id="" action="ppaction://media"/>
            <a:extLst>
              <a:ext uri="{FF2B5EF4-FFF2-40B4-BE49-F238E27FC236}">
                <a16:creationId xmlns:a16="http://schemas.microsoft.com/office/drawing/2014/main" id="{EDA7CA03-86BB-49AD-BEB7-82BE0D1B790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059283" y="3969050"/>
            <a:ext cx="4572000" cy="257175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781908D-E1E3-4BE9-8752-1669BDC45C6F}"/>
              </a:ext>
            </a:extLst>
          </p:cNvPr>
          <p:cNvSpPr txBox="1"/>
          <p:nvPr/>
        </p:nvSpPr>
        <p:spPr>
          <a:xfrm>
            <a:off x="4364966" y="5313872"/>
            <a:ext cx="248440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https://youtu.be/Hb0mSkL_AVU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2089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#2</a:t>
            </a:r>
            <a:br>
              <a:rPr lang="es-ES" sz="3600">
                <a:solidFill>
                  <a:srgbClr val="FFFFFF"/>
                </a:solidFill>
              </a:rPr>
            </a:br>
            <a:r>
              <a:rPr lang="es-ES" sz="3600">
                <a:solidFill>
                  <a:schemeClr val="tx1"/>
                </a:solidFill>
              </a:rPr>
              <a:t>NIVEL 1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37495" y="914400"/>
            <a:ext cx="6826370" cy="46166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"COMECOCOS"</a:t>
            </a:r>
          </a:p>
          <a:p>
            <a:endParaRPr lang="es-ES" sz="2000" dirty="0"/>
          </a:p>
          <a:p>
            <a:r>
              <a:rPr lang="es-ES" sz="2000" dirty="0">
                <a:solidFill>
                  <a:schemeClr val="accent1"/>
                </a:solidFill>
              </a:rPr>
              <a:t>DESCIPCIÓN</a:t>
            </a:r>
            <a:r>
              <a:rPr lang="es-ES" sz="2000" dirty="0"/>
              <a:t>:</a:t>
            </a:r>
          </a:p>
          <a:p>
            <a:endParaRPr lang="es-ES" sz="2000" dirty="0"/>
          </a:p>
          <a:p>
            <a:pPr algn="just"/>
            <a:r>
              <a:rPr lang="es-ES" dirty="0">
                <a:ea typeface="+mn-lt"/>
                <a:cs typeface="+mn-lt"/>
              </a:rPr>
              <a:t>Por parejas de pie y agarrados a la altura de los codos tenéis que ir desplazándose de forma lateral por toda la casa esquivando todos los obstáculos.</a:t>
            </a:r>
          </a:p>
          <a:p>
            <a:pPr algn="just"/>
            <a:r>
              <a:rPr lang="es-ES" dirty="0"/>
              <a:t>Si tenéis la oportunidad, siempre es más divertido si hay una tercera persona que os persiga por ejemplo haciendo el oso a 4 patas.</a:t>
            </a:r>
          </a:p>
          <a:p>
            <a:pPr algn="just"/>
            <a:r>
              <a:rPr lang="es-ES" dirty="0">
                <a:solidFill>
                  <a:srgbClr val="000000"/>
                </a:solidFill>
              </a:rPr>
              <a:t>Si no, pues intentar hacer un recorrido y podéis cronometrarse y cada vez id haciéndolo más </a:t>
            </a:r>
            <a:r>
              <a:rPr lang="es-ES" dirty="0" err="1">
                <a:solidFill>
                  <a:srgbClr val="000000"/>
                </a:solidFill>
              </a:rPr>
              <a:t>rápìdo</a:t>
            </a:r>
            <a:r>
              <a:rPr lang="es-ES" dirty="0">
                <a:solidFill>
                  <a:srgbClr val="000000"/>
                </a:solidFill>
              </a:rPr>
              <a:t>.</a:t>
            </a:r>
          </a:p>
          <a:p>
            <a:endParaRPr lang="es-ES" sz="2000" dirty="0">
              <a:solidFill>
                <a:schemeClr val="accent1"/>
              </a:solidFill>
            </a:endParaRPr>
          </a:p>
          <a:p>
            <a:r>
              <a:rPr lang="es-ES" sz="2000" dirty="0">
                <a:solidFill>
                  <a:schemeClr val="accent1"/>
                </a:solidFill>
              </a:rPr>
              <a:t>TIEMPO</a:t>
            </a:r>
            <a:r>
              <a:rPr lang="es-ES" sz="2000" dirty="0"/>
              <a:t>:  10'</a:t>
            </a:r>
          </a:p>
          <a:p>
            <a:endParaRPr lang="es-ES" sz="1600"/>
          </a:p>
          <a:p>
            <a:pPr algn="just"/>
            <a:endParaRPr lang="es-ES" sz="1400" dirty="0">
              <a:ea typeface="+mn-lt"/>
              <a:cs typeface="+mn-lt"/>
            </a:endParaRPr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4" name="Imagen 4">
            <a:extLst>
              <a:ext uri="{FF2B5EF4-FFF2-40B4-BE49-F238E27FC236}">
                <a16:creationId xmlns:a16="http://schemas.microsoft.com/office/drawing/2014/main" id="{08701386-27D8-427F-8B00-F23BFCC66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231" y="3983966"/>
            <a:ext cx="3404558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31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95" y="225725"/>
            <a:ext cx="10396882" cy="1158140"/>
          </a:xfrm>
        </p:spPr>
        <p:txBody>
          <a:bodyPr>
            <a:normAutofit/>
          </a:bodyPr>
          <a:lstStyle/>
          <a:p>
            <a:r>
              <a:rPr lang="es-ES" dirty="0"/>
              <a:t>TRABAJO TÉCNICO  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3F691-3CEC-4602-8D96-43A558ADD6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894" y="1574565"/>
            <a:ext cx="10278939" cy="1111454"/>
          </a:xfrm>
        </p:spPr>
        <p:txBody>
          <a:bodyPr>
            <a:noAutofit/>
          </a:bodyPr>
          <a:lstStyle/>
          <a:p>
            <a:pPr algn="just"/>
            <a:r>
              <a:rPr lang="es-ES" dirty="0"/>
              <a:t>LOS HERMANOS PERALIAS, MIGUEL Y PABLO NOS ENSEÑAN A HACER LA TÉCNICA DE ASHI BARAI. </a:t>
            </a:r>
          </a:p>
          <a:p>
            <a:pPr algn="just"/>
            <a:endParaRPr lang="es-ES" dirty="0"/>
          </a:p>
          <a:p>
            <a:pPr>
              <a:buNone/>
            </a:pPr>
            <a:endParaRPr lang="es-ES" sz="1300" dirty="0"/>
          </a:p>
          <a:p>
            <a:pPr>
              <a:buNone/>
            </a:pPr>
            <a:endParaRPr lang="es-ES" sz="1300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8D36BBA-F0FF-446B-BC49-6D2887E40764}"/>
              </a:ext>
            </a:extLst>
          </p:cNvPr>
          <p:cNvSpPr txBox="1"/>
          <p:nvPr/>
        </p:nvSpPr>
        <p:spPr>
          <a:xfrm>
            <a:off x="957532" y="3631721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4"/>
              </a:rPr>
              <a:t>https://youtu.be/Q_SBnXVGaqQ</a:t>
            </a:r>
            <a:endParaRPr lang="es-ES"/>
          </a:p>
        </p:txBody>
      </p:sp>
      <p:pic>
        <p:nvPicPr>
          <p:cNvPr id="5" name="Imagen 7">
            <a:hlinkClick r:id="" action="ppaction://media"/>
            <a:extLst>
              <a:ext uri="{FF2B5EF4-FFF2-40B4-BE49-F238E27FC236}">
                <a16:creationId xmlns:a16="http://schemas.microsoft.com/office/drawing/2014/main" id="{DE57F113-AFB5-4E45-96FE-B736269C7AF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377133" y="2531314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52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1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200" dirty="0">
                <a:solidFill>
                  <a:schemeClr val="bg1"/>
                </a:solidFill>
              </a:rPr>
              <a:t>JUEGO FINAL</a:t>
            </a:r>
            <a:br>
              <a:rPr lang="es-ES" sz="3200" dirty="0">
                <a:solidFill>
                  <a:schemeClr val="bg1"/>
                </a:solidFill>
              </a:rPr>
            </a:br>
            <a:r>
              <a:rPr lang="es-ES" sz="3200" dirty="0">
                <a:solidFill>
                  <a:schemeClr val="bg1"/>
                </a:solidFill>
              </a:rPr>
              <a:t/>
            </a:r>
            <a:br>
              <a:rPr lang="es-ES" sz="3200" dirty="0">
                <a:solidFill>
                  <a:schemeClr val="bg1"/>
                </a:solidFill>
              </a:rPr>
            </a:br>
            <a:endParaRPr lang="es-ES" sz="320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08740" y="799381"/>
            <a:ext cx="6308784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"EL JUEGO DE LA SILLA"</a:t>
            </a:r>
          </a:p>
          <a:p>
            <a:endParaRPr lang="es-ES" sz="2000"/>
          </a:p>
          <a:p>
            <a:r>
              <a:rPr lang="es-ES" sz="2000" dirty="0">
                <a:solidFill>
                  <a:schemeClr val="accent1"/>
                </a:solidFill>
              </a:rPr>
              <a:t>DESCRIPCIÓN</a:t>
            </a:r>
            <a:r>
              <a:rPr lang="es-ES" sz="2000" dirty="0"/>
              <a:t>:</a:t>
            </a:r>
          </a:p>
          <a:p>
            <a:endParaRPr lang="es-ES" sz="2000" dirty="0"/>
          </a:p>
          <a:p>
            <a:r>
              <a:rPr lang="es-ES" sz="2000" dirty="0"/>
              <a:t>Juega con todos los que se animen de la casa al famoso juego de la silla.</a:t>
            </a:r>
          </a:p>
          <a:p>
            <a:r>
              <a:rPr lang="es-ES" sz="2000" dirty="0"/>
              <a:t>Ya sabes … colocamos varias sillas (siempre una menos de los que </a:t>
            </a:r>
            <a:r>
              <a:rPr lang="es-ES" sz="2000" dirty="0" err="1"/>
              <a:t>vayais</a:t>
            </a:r>
            <a:r>
              <a:rPr lang="es-ES" sz="2000" dirty="0"/>
              <a:t> a jugar) y con música puesta hay que intentar sentarse antes que los demás cuando la canción se pare.</a:t>
            </a:r>
          </a:p>
          <a:p>
            <a:endParaRPr lang="es-ES" sz="2000" dirty="0">
              <a:solidFill>
                <a:srgbClr val="000000"/>
              </a:solidFill>
            </a:endParaRPr>
          </a:p>
          <a:p>
            <a:pPr algn="just"/>
            <a:endParaRPr lang="es-ES" sz="2000" dirty="0">
              <a:solidFill>
                <a:srgbClr val="000000"/>
              </a:solidFill>
            </a:endParaRPr>
          </a:p>
          <a:p>
            <a:endParaRPr lang="es-ES" sz="2000" dirty="0"/>
          </a:p>
          <a:p>
            <a:endParaRPr lang="es-ES" sz="2000"/>
          </a:p>
          <a:p>
            <a:endParaRPr lang="es-ES" sz="2000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4">
            <a:hlinkClick r:id="" action="ppaction://media"/>
            <a:extLst>
              <a:ext uri="{FF2B5EF4-FFF2-40B4-BE49-F238E27FC236}">
                <a16:creationId xmlns:a16="http://schemas.microsoft.com/office/drawing/2014/main" id="{37F2D532-0E13-49EF-971C-4511A463D0B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642340" y="3854031"/>
            <a:ext cx="4572000" cy="25717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D8358AC-6525-4E8E-A997-AB313B02149B}"/>
              </a:ext>
            </a:extLst>
          </p:cNvPr>
          <p:cNvSpPr txBox="1"/>
          <p:nvPr/>
        </p:nvSpPr>
        <p:spPr>
          <a:xfrm>
            <a:off x="4393720" y="4652513"/>
            <a:ext cx="213935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https://www.youtube.com/watch?v=_k0pcT8FYYg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5749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8089" y="685800"/>
            <a:ext cx="5404593" cy="1151965"/>
          </a:xfrm>
        </p:spPr>
        <p:txBody>
          <a:bodyPr>
            <a:normAutofit/>
          </a:bodyPr>
          <a:lstStyle/>
          <a:p>
            <a:r>
              <a:rPr lang="es-ES" dirty="0"/>
              <a:t>RETO</a:t>
            </a:r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A8582592-4A01-43BC-A8AF-8ED1AB34A7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41" y="457200"/>
            <a:ext cx="4709320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42387" y="1582218"/>
            <a:ext cx="6028483" cy="5272023"/>
          </a:xfrm>
        </p:spPr>
        <p:txBody>
          <a:bodyPr>
            <a:normAutofit/>
          </a:bodyPr>
          <a:lstStyle/>
          <a:p>
            <a:r>
              <a:rPr lang="es-ES" dirty="0"/>
              <a:t>BUSCA INFORMACIÓN EN EL BLOG DE JUDOLIN:</a:t>
            </a:r>
          </a:p>
          <a:p>
            <a:r>
              <a:rPr lang="es-ES" dirty="0">
                <a:ea typeface="+mn-lt"/>
                <a:cs typeface="+mn-lt"/>
                <a:hlinkClick r:id="rId3"/>
              </a:rPr>
              <a:t>Judolin.wordpress.com</a:t>
            </a:r>
            <a:endParaRPr lang="es-ES" dirty="0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RESPONDE A LA SIGUIENTE PREGUNTA:</a:t>
            </a:r>
          </a:p>
          <a:p>
            <a:r>
              <a:rPr lang="es-ES" dirty="0">
                <a:ea typeface="+mn-lt"/>
                <a:cs typeface="+mn-lt"/>
              </a:rPr>
              <a:t>¿Sabrías decirle a tu profe cómo se llama el </a:t>
            </a:r>
            <a:r>
              <a:rPr lang="es-ES" dirty="0" err="1">
                <a:ea typeface="+mn-lt"/>
                <a:cs typeface="+mn-lt"/>
              </a:rPr>
              <a:t>judoka</a:t>
            </a:r>
            <a:r>
              <a:rPr lang="es-ES" dirty="0">
                <a:ea typeface="+mn-lt"/>
                <a:cs typeface="+mn-lt"/>
              </a:rPr>
              <a:t> del CD </a:t>
            </a:r>
            <a:r>
              <a:rPr lang="es-ES" dirty="0" err="1">
                <a:ea typeface="+mn-lt"/>
                <a:cs typeface="+mn-lt"/>
              </a:rPr>
              <a:t>Judolin</a:t>
            </a:r>
            <a:r>
              <a:rPr lang="es-ES" dirty="0">
                <a:ea typeface="+mn-lt"/>
                <a:cs typeface="+mn-lt"/>
              </a:rPr>
              <a:t> que ganó la medalla de BRONCE en el pasado Campeonato de España Júnior y en qué categoría de peso? </a:t>
            </a:r>
          </a:p>
          <a:p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endParaRPr lang="es-ES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dirty="0">
                <a:ea typeface="+mn-lt"/>
                <a:cs typeface="+mn-lt"/>
              </a:rPr>
              <a:t>     </a:t>
            </a:r>
            <a:endParaRPr lang="es-ES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2" name="Imagen 3" descr="Imagen que contiene cerca, hombre, edificio, béisbol&#10;&#10;Descripción generada con confianza muy alta">
            <a:extLst>
              <a:ext uri="{FF2B5EF4-FFF2-40B4-BE49-F238E27FC236}">
                <a16:creationId xmlns:a16="http://schemas.microsoft.com/office/drawing/2014/main" id="{BA6B1CAA-7D69-4CCD-87E8-9A61961709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155" y="1035602"/>
            <a:ext cx="3821502" cy="353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95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 dirty="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 dirty="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670049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#JUDOLIN</a:t>
            </a:r>
            <a:r>
              <a:rPr lang="es-ES"/>
              <a:t/>
            </a:r>
            <a:br>
              <a:rPr lang="es-ES"/>
            </a:br>
            <a:r>
              <a:rPr lang="es-ES" dirty="0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/>
          <a:lstStyle/>
          <a:p>
            <a:r>
              <a:rPr lang="es-ES" sz="4400" dirty="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 dirty="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154037616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</Words>
  <Application>Microsoft Office PowerPoint</Application>
  <PresentationFormat>Panorámica</PresentationFormat>
  <Paragraphs>89</Paragraphs>
  <Slides>13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Impact</vt:lpstr>
      <vt:lpstr>Tema de Office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KATIA - escuela de judo  sergio domenech )</vt:lpstr>
      <vt:lpstr>Juego #1 NIVEL 1  </vt:lpstr>
      <vt:lpstr>Juego #2 NIVEL 1</vt:lpstr>
      <vt:lpstr>TRABAJO TÉCNICO  </vt:lpstr>
      <vt:lpstr>Juego #3 NIVEL 1  JUEGO FINAL  </vt:lpstr>
      <vt:lpstr>RETO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202</cp:revision>
  <dcterms:created xsi:type="dcterms:W3CDTF">2012-07-30T22:48:03Z</dcterms:created>
  <dcterms:modified xsi:type="dcterms:W3CDTF">2020-04-01T13:08:47Z</dcterms:modified>
</cp:coreProperties>
</file>