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648" r:id="rId2"/>
  </p:sldMasterIdLst>
  <p:sldIdLst>
    <p:sldId id="268" r:id="rId3"/>
    <p:sldId id="267" r:id="rId4"/>
    <p:sldId id="266" r:id="rId5"/>
    <p:sldId id="265" r:id="rId6"/>
    <p:sldId id="264" r:id="rId7"/>
    <p:sldId id="263" r:id="rId8"/>
    <p:sldId id="262" r:id="rId9"/>
    <p:sldId id="261" r:id="rId10"/>
    <p:sldId id="260" r:id="rId11"/>
    <p:sldId id="259" r:id="rId12"/>
    <p:sldId id="258" r:id="rId13"/>
    <p:sldId id="257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gtDecDdBal0V+b0krc307Q==" hashData="K1bX27cCRQ1YbUU7NaiaziU14uFZQqjacFpNKBgA8sULcaTPpeSCFJUlo9DkuNeylZJYpqSc/stirtkgaLS/0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F33394-FB3D-4C24-987B-D3DFFC2D0AFC}" v="177" dt="2020-04-26T14:19:24.020"/>
    <p1510:client id="{54F50669-3866-48C1-B687-EA5B9ACED444}" v="27" dt="2020-04-26T15:01:32.6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8" d="100"/>
          <a:sy n="78" d="100"/>
        </p:scale>
        <p:origin x="2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4/26/2020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4/26/2020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4/26/2020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4/26/2020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4/26/2020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26/04/2020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8kboUx0v4sE?feature=oembed" TargetMode="External"/><Relationship Id="rId6" Type="http://schemas.openxmlformats.org/officeDocument/2006/relationships/image" Target="../media/image8.jpeg"/><Relationship Id="rId5" Type="http://schemas.openxmlformats.org/officeDocument/2006/relationships/hyperlink" Target="https://youtu.be/8kboUx0v4sE" TargetMode="Externa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O_5Ho_G3W00?feature=oembed" TargetMode="External"/><Relationship Id="rId6" Type="http://schemas.openxmlformats.org/officeDocument/2006/relationships/image" Target="../media/image9.jpeg"/><Relationship Id="rId5" Type="http://schemas.openxmlformats.org/officeDocument/2006/relationships/hyperlink" Target="https://youtu.be/O_5Ho_G3W00" TargetMode="Externa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Cu4dYOjqVto?feature=oembed" TargetMode="External"/><Relationship Id="rId6" Type="http://schemas.openxmlformats.org/officeDocument/2006/relationships/image" Target="../media/image10.jpeg"/><Relationship Id="rId5" Type="http://schemas.openxmlformats.org/officeDocument/2006/relationships/hyperlink" Target="https://youtu.be/Cu4dYOjqVto" TargetMode="Externa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q1tDXMFXvhc?feature=oembed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s://youtu.be/q1tDXMFXvhc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6cKW2CHtJOA?feature=oembed" TargetMode="External"/><Relationship Id="rId6" Type="http://schemas.openxmlformats.org/officeDocument/2006/relationships/hyperlink" Target="https://youtu.be/6cKW2CHtJOA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959072" y="390182"/>
            <a:ext cx="5683314" cy="3284924"/>
          </a:xfrm>
        </p:spPr>
        <p:txBody>
          <a:bodyPr>
            <a:normAutofit/>
          </a:bodyPr>
          <a:lstStyle/>
          <a:p>
            <a:r>
              <a:rPr lang="en-US" dirty="0"/>
              <a:t>JUDOLIN EN CASA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065715" y="3674838"/>
            <a:ext cx="5681180" cy="621792"/>
          </a:xfrm>
        </p:spPr>
        <p:txBody>
          <a:bodyPr>
            <a:normAutofit/>
          </a:bodyPr>
          <a:lstStyle/>
          <a:p>
            <a:r>
              <a:rPr lang="en-US" dirty="0"/>
              <a:t>#YOMEQUEDOENCASA</a:t>
            </a:r>
          </a:p>
        </p:txBody>
      </p:sp>
      <p:pic>
        <p:nvPicPr>
          <p:cNvPr id="4" name="Imagen 4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6546AAF9-FA41-426A-983E-4F90D8F3D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3" r="-2" b="-2"/>
          <a:stretch/>
        </p:blipFill>
        <p:spPr>
          <a:xfrm rot="21420000">
            <a:off x="1169410" y="892114"/>
            <a:ext cx="3770636" cy="3669990"/>
          </a:xfrm>
          <a:custGeom>
            <a:avLst/>
            <a:gdLst/>
            <a:ahLst/>
            <a:cxnLst/>
            <a:rect l="l" t="t" r="r" b="b"/>
            <a:pathLst>
              <a:path w="4633277" h="4410442">
                <a:moveTo>
                  <a:pt x="4633277" y="0"/>
                </a:moveTo>
                <a:lnTo>
                  <a:pt x="4633277" y="4410442"/>
                </a:lnTo>
                <a:lnTo>
                  <a:pt x="0" y="4410442"/>
                </a:lnTo>
                <a:lnTo>
                  <a:pt x="231142" y="0"/>
                </a:lnTo>
                <a:close/>
              </a:path>
            </a:pathLst>
          </a:custGeom>
        </p:spPr>
      </p:pic>
      <p:sp>
        <p:nvSpPr>
          <p:cNvPr id="9" name="Freeform 25">
            <a:extLst>
              <a:ext uri="{FF2B5EF4-FFF2-40B4-BE49-F238E27FC236}">
                <a16:creationId xmlns:a16="http://schemas.microsoft.com/office/drawing/2014/main" id="{07280DB5-560C-4CF6-A5D0-61550AAA6E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480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>
            <a:extLst>
              <a:ext uri="{FF2B5EF4-FFF2-40B4-BE49-F238E27FC236}">
                <a16:creationId xmlns:a16="http://schemas.microsoft.com/office/drawing/2014/main" id="{598400EE-BA01-49DD-AC95-EAED0405A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91" t="15317" b="92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0">
            <a:extLst>
              <a:ext uri="{FF2B5EF4-FFF2-40B4-BE49-F238E27FC236}">
                <a16:creationId xmlns:a16="http://schemas.microsoft.com/office/drawing/2014/main" id="{1195E126-5CB4-434D-8B36-832C6512C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4300962" y="605592"/>
            <a:ext cx="8044106" cy="5638800"/>
          </a:xfrm>
          <a:custGeom>
            <a:avLst/>
            <a:gdLst/>
            <a:ahLst/>
            <a:cxnLst/>
            <a:rect l="l" t="t" r="r" b="b"/>
            <a:pathLst>
              <a:path w="8044106" h="5638800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4B5CEE-A97F-4EEB-A5B8-85AE8820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677415" y="1226752"/>
            <a:ext cx="6851126" cy="1151965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CONSEJOS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2BF995-AA83-4165-98A2-C9D922EC9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21420000">
            <a:off x="4779386" y="2453949"/>
            <a:ext cx="6867212" cy="2944652"/>
          </a:xfrm>
        </p:spPr>
        <p:txBody>
          <a:bodyPr>
            <a:normAutofit/>
          </a:bodyPr>
          <a:lstStyle/>
          <a:p>
            <a:r>
              <a:rPr lang="es-ES" sz="1800" dirty="0">
                <a:solidFill>
                  <a:schemeClr val="bg1"/>
                </a:solidFill>
              </a:rPr>
              <a:t>OS ANIMAMOS A QUE SE PONGAIS EL TRAJE DE JUDO PARA LA REALIZACIÓN DE LA ACTIVIDAD.</a:t>
            </a:r>
          </a:p>
          <a:p>
            <a:r>
              <a:rPr lang="es-ES" sz="1800" dirty="0">
                <a:solidFill>
                  <a:schemeClr val="bg1"/>
                </a:solidFill>
              </a:rPr>
              <a:t>SEGURO QUE HAY ALGÚN FAMILIAR QUE LE APETECE GRABAR , GENIAL! ASI PODRÁS COMPARTIRLO EN TUS REDES SOCIALES Y ETIQUETAR A JUDOLIN (FACEBOOK, TWITTER, INSTAGRAM...)</a:t>
            </a:r>
          </a:p>
          <a:p>
            <a:r>
              <a:rPr lang="es-ES" sz="1800" dirty="0">
                <a:solidFill>
                  <a:schemeClr val="bg1"/>
                </a:solidFill>
              </a:rPr>
              <a:t>USA LOS HASHTAG #jUDOLIN #YOMEQUEDOENCASA</a:t>
            </a:r>
          </a:p>
          <a:p>
            <a:r>
              <a:rPr lang="es-ES" sz="1600" dirty="0">
                <a:solidFill>
                  <a:schemeClr val="bg1"/>
                </a:solidFill>
              </a:rPr>
              <a:t>@judolin  (Twitter) , @cdjudolin (</a:t>
            </a:r>
            <a:r>
              <a:rPr lang="es-ES" sz="1600" dirty="0" err="1">
                <a:solidFill>
                  <a:schemeClr val="bg1"/>
                </a:solidFill>
              </a:rPr>
              <a:t>instagram</a:t>
            </a:r>
            <a:r>
              <a:rPr lang="es-ES" sz="1600" dirty="0">
                <a:solidFill>
                  <a:schemeClr val="bg1"/>
                </a:solidFill>
              </a:rPr>
              <a:t>) y cd </a:t>
            </a:r>
            <a:r>
              <a:rPr lang="es-ES" sz="1600" dirty="0" err="1">
                <a:solidFill>
                  <a:schemeClr val="bg1"/>
                </a:solidFill>
              </a:rPr>
              <a:t>judolin</a:t>
            </a:r>
            <a:r>
              <a:rPr lang="es-ES" sz="1600" dirty="0">
                <a:solidFill>
                  <a:schemeClr val="bg1"/>
                </a:solidFill>
              </a:rPr>
              <a:t> (</a:t>
            </a:r>
            <a:r>
              <a:rPr lang="es-ES" sz="1600" dirty="0" err="1">
                <a:solidFill>
                  <a:schemeClr val="bg1"/>
                </a:solidFill>
              </a:rPr>
              <a:t>facebook</a:t>
            </a:r>
            <a:r>
              <a:rPr lang="es-ES" sz="16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89498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6">
            <a:extLst>
              <a:ext uri="{FF2B5EF4-FFF2-40B4-BE49-F238E27FC236}">
                <a16:creationId xmlns:a16="http://schemas.microsoft.com/office/drawing/2014/main" id="{90A9C49B-76D8-4E9B-B430-D1ADF40F1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5" name="Rectangle 18">
            <a:extLst>
              <a:ext uri="{FF2B5EF4-FFF2-40B4-BE49-F238E27FC236}">
                <a16:creationId xmlns:a16="http://schemas.microsoft.com/office/drawing/2014/main" id="{F88A5712-2FE0-4DD4-BDC6-099EA378A0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448E5503-E0F8-4B94-81A3-B1FA57623E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CE54F896-85E7-4403-9E37-1B004731F8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es-ES" sz="4800" dirty="0">
                <a:solidFill>
                  <a:srgbClr val="FFFFFF"/>
                </a:solidFill>
              </a:rPr>
              <a:t>NORMAS DE SEGURIDAD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C86DC06-A2EF-4251-AFDD-481A9D9DBD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886" y="685800"/>
            <a:ext cx="5968621" cy="468878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ES" sz="1600" dirty="0">
                <a:ea typeface="+mn-lt"/>
                <a:cs typeface="+mn-lt"/>
              </a:rPr>
              <a:t>Recuerda que no debes lesionarte durante la sesión de JUDO A DISTANCIA. Para ello te recomendamos una serie de normas:   </a:t>
            </a:r>
            <a:endParaRPr lang="es-ES" sz="1600" dirty="0"/>
          </a:p>
          <a:p>
            <a:pPr marL="0" indent="0">
              <a:lnSpc>
                <a:spcPct val="110000"/>
              </a:lnSpc>
              <a:buNone/>
            </a:pPr>
            <a:endParaRPr lang="es-ES" sz="160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Durante la sesión estarás acompañado por un adulto (Papá o Mamá), ellos te indicarán el contenido de cada sesión. Serán tú </a:t>
            </a:r>
            <a:r>
              <a:rPr lang="es-ES" sz="1600" dirty="0" err="1">
                <a:ea typeface="+mn-lt"/>
                <a:cs typeface="+mn-lt"/>
              </a:rPr>
              <a:t>Uke</a:t>
            </a:r>
            <a:r>
              <a:rPr lang="es-ES" sz="1600" dirty="0">
                <a:ea typeface="+mn-lt"/>
                <a:cs typeface="+mn-lt"/>
              </a:rPr>
              <a:t>, ya sabes, el compañero que te ayuda a aprender.</a:t>
            </a:r>
            <a:endParaRPr lang="es-ES" sz="1600" dirty="0"/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Presta atención a sus indicaciones y realiza las tareas propuestas de forma correcta y concentrado. </a:t>
            </a:r>
            <a:endParaRPr lang="es-ES" sz="1600" dirty="0"/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Despeja la zona donde vayas a realizar la sesión. No debe haber obstáculos u objetos con los te puedas golpear o caer: mesas, sillas, juguetes, etc.</a:t>
            </a:r>
            <a:endParaRPr lang="es-ES" sz="1600" dirty="0"/>
          </a:p>
          <a:p>
            <a:pPr>
              <a:lnSpc>
                <a:spcPct val="110000"/>
              </a:lnSpc>
            </a:pPr>
            <a:r>
              <a:rPr lang="es-ES" sz="1600" dirty="0">
                <a:ea typeface="+mn-lt"/>
                <a:cs typeface="+mn-lt"/>
              </a:rPr>
              <a:t>Asegúrate que la superficie donde realizas la sesión no resbala.</a:t>
            </a:r>
            <a:endParaRPr lang="es-ES" sz="1600" dirty="0"/>
          </a:p>
          <a:p>
            <a:pPr>
              <a:lnSpc>
                <a:spcPct val="110000"/>
              </a:lnSpc>
            </a:pPr>
            <a:endParaRPr lang="es-ES" sz="1600"/>
          </a:p>
        </p:txBody>
      </p:sp>
    </p:spTree>
    <p:extLst>
      <p:ext uri="{BB962C8B-B14F-4D97-AF65-F5344CB8AC3E}">
        <p14:creationId xmlns:p14="http://schemas.microsoft.com/office/powerpoint/2010/main" val="2280909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EE2843-1DB3-4AA0-B25C-EF2E0AB597D8}"/>
              </a:ext>
            </a:extLst>
          </p:cNvPr>
          <p:cNvSpPr txBox="1"/>
          <p:nvPr/>
        </p:nvSpPr>
        <p:spPr>
          <a:xfrm>
            <a:off x="698739" y="698740"/>
            <a:ext cx="523048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 dirty="0"/>
              <a:t>SESIÓN 11 </a:t>
            </a:r>
            <a:r>
              <a:rPr lang="es-ES" sz="3600" dirty="0">
                <a:solidFill>
                  <a:schemeClr val="accent1"/>
                </a:solidFill>
              </a:rPr>
              <a:t>nivel 1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D924CF5-4DE0-4C1F-8EB9-0F3A10C3DCF4}"/>
              </a:ext>
            </a:extLst>
          </p:cNvPr>
          <p:cNvSpPr txBox="1"/>
          <p:nvPr/>
        </p:nvSpPr>
        <p:spPr>
          <a:xfrm>
            <a:off x="66136" y="1518249"/>
            <a:ext cx="597810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4800" dirty="0">
                <a:solidFill>
                  <a:schemeClr val="accent1"/>
                </a:solidFill>
              </a:rPr>
              <a:t>   "CINTO SUMO"</a:t>
            </a:r>
          </a:p>
        </p:txBody>
      </p:sp>
      <p:pic>
        <p:nvPicPr>
          <p:cNvPr id="9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37F02F0-35BA-46DC-B5BF-C7644B722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0" name="CuadroTexto 1">
            <a:extLst>
              <a:ext uri="{FF2B5EF4-FFF2-40B4-BE49-F238E27FC236}">
                <a16:creationId xmlns:a16="http://schemas.microsoft.com/office/drawing/2014/main" id="{A05C3077-A8DD-49DA-BBCD-6812F87C9162}"/>
              </a:ext>
            </a:extLst>
          </p:cNvPr>
          <p:cNvSpPr txBox="1"/>
          <p:nvPr/>
        </p:nvSpPr>
        <p:spPr>
          <a:xfrm>
            <a:off x="4940061" y="1518250"/>
            <a:ext cx="5029199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b="1" dirty="0">
                <a:solidFill>
                  <a:schemeClr val="accent1"/>
                </a:solidFill>
              </a:rPr>
              <a:t>OBJETIVO: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endParaRPr lang="es-ES" sz="120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1A29C-7CD2-474E-8465-44528841CF7C}"/>
              </a:ext>
            </a:extLst>
          </p:cNvPr>
          <p:cNvSpPr txBox="1"/>
          <p:nvPr/>
        </p:nvSpPr>
        <p:spPr>
          <a:xfrm>
            <a:off x="4422475" y="2035835"/>
            <a:ext cx="6811993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El objetivo de la sesión es haceros más llevadera la situación actual y que los </a:t>
            </a:r>
            <a:r>
              <a:rPr lang="es-ES" dirty="0" err="1">
                <a:ea typeface="+mn-lt"/>
                <a:cs typeface="+mn-lt"/>
              </a:rPr>
              <a:t>chic@s</a:t>
            </a:r>
            <a:r>
              <a:rPr lang="es-ES" dirty="0">
                <a:ea typeface="+mn-lt"/>
                <a:cs typeface="+mn-lt"/>
              </a:rPr>
              <a:t> no se desvinculen del deporte. Recordamos que no es un entrenamiento normal, se trata de juguéis con los chicos a través de su deporte, El Judo.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Los padres, a partir de ahora profes y compañeros de judo, tenéis que ser buenos actores y a la vez recordar esos momentos cuando jugabais de niño. 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Podéis imitar a los profes en sus movimientos, gestos, forma de hablar y llevar el traje, </a:t>
            </a:r>
            <a:r>
              <a:rPr lang="es-ES" dirty="0" err="1">
                <a:ea typeface="+mn-lt"/>
                <a:cs typeface="+mn-lt"/>
              </a:rPr>
              <a:t>etc</a:t>
            </a:r>
            <a:r>
              <a:rPr lang="es-ES" dirty="0">
                <a:ea typeface="+mn-lt"/>
                <a:cs typeface="+mn-lt"/>
              </a:rPr>
              <a:t>, los chicos se reirán.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Los profes os ayudaremos en todo lo que podamos.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¡VAMOS EQUIPO!</a:t>
            </a:r>
            <a:endParaRPr lang="es-E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2" name="Imagen 4" descr="Imagen que contiene exterior, parado, hombre, competencia de atletismo&#10;&#10;Descripción generada con confianza muy alta">
            <a:extLst>
              <a:ext uri="{FF2B5EF4-FFF2-40B4-BE49-F238E27FC236}">
                <a16:creationId xmlns:a16="http://schemas.microsoft.com/office/drawing/2014/main" id="{6D92DD4B-A61F-4819-A7D7-78CEC86BA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28" y="2598843"/>
            <a:ext cx="4008407" cy="224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245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5785979" cy="28786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6C1F261-62B2-4C51-918A-EA419BEA9A90}"/>
              </a:ext>
            </a:extLst>
          </p:cNvPr>
          <p:cNvSpPr txBox="1"/>
          <p:nvPr/>
        </p:nvSpPr>
        <p:spPr>
          <a:xfrm>
            <a:off x="2783457" y="1935192"/>
            <a:ext cx="1923691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4400" dirty="0">
                <a:solidFill>
                  <a:schemeClr val="accent1"/>
                </a:solidFill>
              </a:rPr>
              <a:t>SALUDO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AD78F23-A6DA-404B-8A1B-51E5BCCD9104}"/>
              </a:ext>
            </a:extLst>
          </p:cNvPr>
          <p:cNvSpPr txBox="1"/>
          <p:nvPr/>
        </p:nvSpPr>
        <p:spPr>
          <a:xfrm>
            <a:off x="6334665" y="2654060"/>
            <a:ext cx="403716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Saluda correctamente a tus </a:t>
            </a:r>
            <a:r>
              <a:rPr lang="es-ES" dirty="0" err="1">
                <a:ea typeface="+mn-lt"/>
                <a:cs typeface="+mn-lt"/>
              </a:rPr>
              <a:t>Ukes</a:t>
            </a:r>
            <a:r>
              <a:rPr lang="es-ES" dirty="0">
                <a:ea typeface="+mn-lt"/>
                <a:cs typeface="+mn-lt"/>
              </a:rPr>
              <a:t>. 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Si no saben enséñales. </a:t>
            </a:r>
            <a:endParaRPr lang="es-ES" dirty="0"/>
          </a:p>
          <a:p>
            <a:endParaRPr lang="es-ES">
              <a:ea typeface="+mn-lt"/>
              <a:cs typeface="+mn-lt"/>
            </a:endParaRPr>
          </a:p>
          <a:p>
            <a:r>
              <a:rPr lang="es-ES" dirty="0">
                <a:ea typeface="+mn-lt"/>
                <a:cs typeface="+mn-lt"/>
              </a:rPr>
              <a:t>Recuerda que hay dos saludos</a:t>
            </a:r>
            <a:endParaRPr lang="es-ES" dirty="0"/>
          </a:p>
        </p:txBody>
      </p:sp>
      <p:pic>
        <p:nvPicPr>
          <p:cNvPr id="5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038AE95E-66E6-4D39-8453-0F4BA3160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559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CALENTAMIENTO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2400" dirty="0">
                <a:solidFill>
                  <a:schemeClr val="tx1"/>
                </a:solidFill>
              </a:rPr>
              <a:t>( </a:t>
            </a:r>
            <a:r>
              <a:rPr lang="es-ES" sz="2400" dirty="0" err="1">
                <a:solidFill>
                  <a:schemeClr val="tx1"/>
                </a:solidFill>
              </a:rPr>
              <a:t>abel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vazquez</a:t>
            </a:r>
            <a:r>
              <a:rPr lang="es-ES" sz="2400" dirty="0">
                <a:solidFill>
                  <a:schemeClr val="tx1"/>
                </a:solidFill>
              </a:rPr>
              <a:t> – CD JUDOLIN </a:t>
            </a:r>
            <a:br>
              <a:rPr lang="es-ES" sz="2400" dirty="0">
                <a:solidFill>
                  <a:schemeClr val="tx1"/>
                </a:solidFill>
              </a:rPr>
            </a:br>
            <a:r>
              <a:rPr lang="es-ES" sz="2400" dirty="0">
                <a:solidFill>
                  <a:schemeClr val="tx1"/>
                </a:solidFill>
              </a:rPr>
              <a:t>3 veces deportista </a:t>
            </a:r>
            <a:br>
              <a:rPr lang="es-ES" sz="2400" dirty="0">
                <a:solidFill>
                  <a:schemeClr val="tx1"/>
                </a:solidFill>
              </a:rPr>
            </a:br>
            <a:r>
              <a:rPr lang="es-ES" sz="2400" dirty="0">
                <a:solidFill>
                  <a:schemeClr val="tx1"/>
                </a:solidFill>
              </a:rPr>
              <a:t>paralímpico - </a:t>
            </a:r>
            <a:r>
              <a:rPr lang="es-ES" sz="2400" dirty="0" err="1">
                <a:solidFill>
                  <a:schemeClr val="tx1"/>
                </a:solidFill>
              </a:rPr>
              <a:t>pekin</a:t>
            </a:r>
            <a:r>
              <a:rPr lang="es-ES" sz="2400" dirty="0">
                <a:solidFill>
                  <a:schemeClr val="tx1"/>
                </a:solidFill>
              </a:rPr>
              <a:t>, </a:t>
            </a:r>
            <a:r>
              <a:rPr lang="es-ES" sz="2400" dirty="0" err="1">
                <a:solidFill>
                  <a:schemeClr val="tx1"/>
                </a:solidFill>
              </a:rPr>
              <a:t>londres</a:t>
            </a:r>
            <a:r>
              <a:rPr lang="es-ES" sz="2400" dirty="0">
                <a:solidFill>
                  <a:schemeClr val="tx1"/>
                </a:solidFill>
              </a:rPr>
              <a:t> y rio.</a:t>
            </a:r>
            <a:br>
              <a:rPr lang="es-ES" sz="2400" dirty="0">
                <a:solidFill>
                  <a:schemeClr val="tx1"/>
                </a:solidFill>
              </a:rPr>
            </a:br>
            <a:r>
              <a:rPr lang="es-ES" sz="2400" dirty="0">
                <a:solidFill>
                  <a:schemeClr val="tx1"/>
                </a:solidFill>
              </a:rPr>
              <a:t>3º </a:t>
            </a:r>
            <a:r>
              <a:rPr lang="es-ES" sz="2400" dirty="0" err="1">
                <a:solidFill>
                  <a:schemeClr val="tx1"/>
                </a:solidFill>
              </a:rPr>
              <a:t>europa</a:t>
            </a:r>
            <a:r>
              <a:rPr lang="es-ES" sz="24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C198D41-127C-463E-AA55-015478B44A4D}"/>
              </a:ext>
            </a:extLst>
          </p:cNvPr>
          <p:cNvSpPr txBox="1"/>
          <p:nvPr/>
        </p:nvSpPr>
        <p:spPr>
          <a:xfrm>
            <a:off x="6277156" y="5357004"/>
            <a:ext cx="53167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  <a:hlinkClick r:id="rId5"/>
              </a:rPr>
              <a:t>https://youtu.be/8kboUx0v4sE</a:t>
            </a:r>
            <a:endParaRPr lang="es-ES"/>
          </a:p>
        </p:txBody>
      </p:sp>
      <p:pic>
        <p:nvPicPr>
          <p:cNvPr id="5" name="Imagen 5">
            <a:hlinkClick r:id="" action="ppaction://media"/>
            <a:extLst>
              <a:ext uri="{FF2B5EF4-FFF2-40B4-BE49-F238E27FC236}">
                <a16:creationId xmlns:a16="http://schemas.microsoft.com/office/drawing/2014/main" id="{407F2BD6-C922-4400-9E85-D464610CBD3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4744528" y="1438634"/>
            <a:ext cx="6052867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14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#1</a:t>
            </a:r>
            <a:r>
              <a:rPr lang="es-ES" sz="3600" dirty="0"/>
              <a:t/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1</a:t>
            </a:r>
            <a:br>
              <a:rPr lang="es-ES" sz="3600" dirty="0">
                <a:solidFill>
                  <a:schemeClr val="tx1"/>
                </a:solidFill>
              </a:rPr>
            </a:br>
            <a:r>
              <a:rPr lang="es-ES" sz="3600" dirty="0"/>
              <a:t/>
            </a:r>
            <a:br>
              <a:rPr lang="es-ES" sz="3600" dirty="0"/>
            </a:br>
            <a:endParaRPr lang="es-ES" sz="240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580626" y="698739"/>
            <a:ext cx="7545236" cy="47397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JUEGO</a:t>
            </a:r>
            <a:r>
              <a:rPr lang="es-ES" dirty="0"/>
              <a:t>: "</a:t>
            </a:r>
            <a:r>
              <a:rPr lang="es-ES" dirty="0">
                <a:ea typeface="+mn-lt"/>
                <a:cs typeface="+mn-lt"/>
              </a:rPr>
              <a:t>SALTO Y COORDINACIÓN</a:t>
            </a:r>
            <a:r>
              <a:rPr lang="es-ES" dirty="0"/>
              <a:t>"</a:t>
            </a:r>
          </a:p>
          <a:p>
            <a:endParaRPr lang="es-ES"/>
          </a:p>
          <a:p>
            <a:r>
              <a:rPr lang="es-ES" dirty="0">
                <a:solidFill>
                  <a:schemeClr val="accent1"/>
                </a:solidFill>
              </a:rPr>
              <a:t>DESCRIPCIÓN</a:t>
            </a:r>
            <a:r>
              <a:rPr lang="es-ES" dirty="0"/>
              <a:t>:</a:t>
            </a:r>
          </a:p>
          <a:p>
            <a:pPr algn="just"/>
            <a:endParaRPr lang="es-ES" dirty="0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Coloca varios aros en el suelo, un poco separados y en línea recta. Salta y junta las piernas cuando caigas dentro de un aro, vuelve a saltar y separa las piernas cuando caigas fuera. 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>
              <a:ea typeface="+mn-lt"/>
              <a:cs typeface="+mn-lt"/>
            </a:endParaRPr>
          </a:p>
          <a:p>
            <a:pPr algn="just"/>
            <a:r>
              <a:rPr lang="es-ES" dirty="0">
                <a:ea typeface="+mn-lt"/>
                <a:cs typeface="+mn-lt"/>
              </a:rPr>
              <a:t>Repetir 5 veces. </a:t>
            </a:r>
          </a:p>
          <a:p>
            <a:pPr algn="just"/>
            <a:r>
              <a:rPr lang="es-ES" dirty="0">
                <a:ea typeface="+mn-lt"/>
                <a:cs typeface="+mn-lt"/>
              </a:rPr>
              <a:t>  Puedes fabricar los aros con cinturones, correas, cuerdas, etc.</a:t>
            </a:r>
            <a:endParaRPr lang="es-ES" dirty="0"/>
          </a:p>
          <a:p>
            <a:r>
              <a:rPr lang="es-ES" dirty="0">
                <a:ea typeface="+mn-lt"/>
                <a:cs typeface="+mn-lt"/>
              </a:rPr>
              <a:t>  </a:t>
            </a:r>
            <a:endParaRPr lang="es-ES"/>
          </a:p>
          <a:p>
            <a:pPr algn="just"/>
            <a:endParaRPr lang="es-ES" dirty="0"/>
          </a:p>
          <a:p>
            <a:endParaRPr lang="es-ES" dirty="0">
              <a:solidFill>
                <a:srgbClr val="000000"/>
              </a:solidFill>
            </a:endParaRPr>
          </a:p>
          <a:p>
            <a:endParaRPr lang="es-ES" dirty="0">
              <a:solidFill>
                <a:schemeClr val="accent1"/>
              </a:solidFill>
            </a:endParaRPr>
          </a:p>
          <a:p>
            <a:endParaRPr lang="es-ES" sz="1400"/>
          </a:p>
          <a:p>
            <a:endParaRPr lang="es-ES"/>
          </a:p>
          <a:p>
            <a:endParaRPr lang="es-ES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1BEBFEE-2773-455F-8A0D-2822C703B866}"/>
              </a:ext>
            </a:extLst>
          </p:cNvPr>
          <p:cNvSpPr txBox="1"/>
          <p:nvPr/>
        </p:nvSpPr>
        <p:spPr>
          <a:xfrm>
            <a:off x="4264325" y="4781909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5"/>
              </a:rPr>
              <a:t>https://youtu.be/O_5Ho_G3W00</a:t>
            </a:r>
            <a:endParaRPr lang="es-ES" dirty="0"/>
          </a:p>
        </p:txBody>
      </p:sp>
      <p:pic>
        <p:nvPicPr>
          <p:cNvPr id="4" name="Imagen 4">
            <a:hlinkClick r:id="" action="ppaction://media"/>
            <a:extLst>
              <a:ext uri="{FF2B5EF4-FFF2-40B4-BE49-F238E27FC236}">
                <a16:creationId xmlns:a16="http://schemas.microsoft.com/office/drawing/2014/main" id="{36E6E75A-CA73-4663-BE9F-9BADC2A4B9C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7073660" y="3710257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4252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#2</a:t>
            </a:r>
            <a:r>
              <a:rPr lang="es-ES" sz="3600">
                <a:solidFill>
                  <a:srgbClr val="FFFFFF"/>
                </a:solidFill>
              </a:rPr>
              <a:t/>
            </a:r>
            <a:br>
              <a:rPr lang="es-ES" sz="3600">
                <a:solidFill>
                  <a:srgbClr val="FFFFFF"/>
                </a:solidFill>
              </a:rPr>
            </a:br>
            <a:r>
              <a:rPr lang="es-ES" sz="3600" dirty="0">
                <a:solidFill>
                  <a:schemeClr val="tx1"/>
                </a:solidFill>
              </a:rPr>
              <a:t>NIVEL 1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216AB5-DA85-4C36-95CC-54233C63D415}"/>
              </a:ext>
            </a:extLst>
          </p:cNvPr>
          <p:cNvSpPr txBox="1"/>
          <p:nvPr/>
        </p:nvSpPr>
        <p:spPr>
          <a:xfrm>
            <a:off x="4336212" y="554966"/>
            <a:ext cx="6826370" cy="44935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solidFill>
                  <a:schemeClr val="accent1"/>
                </a:solidFill>
              </a:rPr>
              <a:t>JUEGO</a:t>
            </a:r>
            <a:r>
              <a:rPr lang="es-ES" sz="2000" dirty="0"/>
              <a:t>: "CINTO SUMO"</a:t>
            </a:r>
          </a:p>
          <a:p>
            <a:endParaRPr lang="es-ES" sz="2000" dirty="0"/>
          </a:p>
          <a:p>
            <a:r>
              <a:rPr lang="es-ES" sz="2000" dirty="0">
                <a:solidFill>
                  <a:schemeClr val="accent1"/>
                </a:solidFill>
              </a:rPr>
              <a:t>DESCRIPCIÓN</a:t>
            </a:r>
            <a:r>
              <a:rPr lang="es-ES" sz="2000" dirty="0"/>
              <a:t>:</a:t>
            </a:r>
          </a:p>
          <a:p>
            <a:endParaRPr lang="es-ES" dirty="0">
              <a:ea typeface="+mn-lt"/>
              <a:cs typeface="+mn-lt"/>
            </a:endParaRPr>
          </a:p>
          <a:p>
            <a:pPr algn="just"/>
            <a:r>
              <a:rPr lang="es-ES" sz="2000" dirty="0">
                <a:ea typeface="+mn-lt"/>
                <a:cs typeface="+mn-lt"/>
              </a:rPr>
              <a:t>Colocar dos cinturones en el suelo haciendo una cruz. </a:t>
            </a:r>
            <a:endParaRPr lang="es-ES">
              <a:ea typeface="+mn-lt"/>
              <a:cs typeface="+mn-lt"/>
            </a:endParaRPr>
          </a:p>
          <a:p>
            <a:pPr algn="just"/>
            <a:r>
              <a:rPr lang="es-ES" sz="2000" dirty="0">
                <a:ea typeface="+mn-lt"/>
                <a:cs typeface="+mn-lt"/>
              </a:rPr>
              <a:t>  </a:t>
            </a:r>
            <a:endParaRPr lang="es-ES">
              <a:ea typeface="+mn-lt"/>
              <a:cs typeface="+mn-lt"/>
            </a:endParaRPr>
          </a:p>
          <a:p>
            <a:pPr algn="just"/>
            <a:r>
              <a:rPr lang="es-ES" sz="2000" dirty="0">
                <a:ea typeface="+mn-lt"/>
                <a:cs typeface="+mn-lt"/>
              </a:rPr>
              <a:t>Por parejas, ambos agarrados (una mano a la solapa, la otra a la manga). Hay que mover al compañero para que pise un cinturón. Pierde el que más veces lo pise. No se puede soltar ni caer al suelo. </a:t>
            </a:r>
            <a:endParaRPr lang="es-ES"/>
          </a:p>
          <a:p>
            <a:pPr algn="just"/>
            <a:r>
              <a:rPr lang="es-ES" sz="2000" dirty="0">
                <a:ea typeface="+mn-lt"/>
                <a:cs typeface="+mn-lt"/>
              </a:rPr>
              <a:t>  </a:t>
            </a:r>
            <a:endParaRPr lang="es-ES"/>
          </a:p>
          <a:p>
            <a:r>
              <a:rPr lang="es-ES" sz="2000" dirty="0">
                <a:ea typeface="+mn-lt"/>
                <a:cs typeface="+mn-lt"/>
              </a:rPr>
              <a:t>Tres partidas de 1'. </a:t>
            </a:r>
            <a:endParaRPr lang="es-ES" dirty="0"/>
          </a:p>
          <a:p>
            <a:endParaRPr lang="es-ES" sz="1600"/>
          </a:p>
          <a:p>
            <a:pPr algn="just"/>
            <a:endParaRPr lang="es-ES" sz="1400" dirty="0">
              <a:ea typeface="+mn-lt"/>
              <a:cs typeface="+mn-lt"/>
            </a:endParaRPr>
          </a:p>
          <a:p>
            <a:endParaRPr lang="es-ES"/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70EC679-DCC2-4F76-9EBE-339E6EB8DA9F}"/>
              </a:ext>
            </a:extLst>
          </p:cNvPr>
          <p:cNvSpPr txBox="1"/>
          <p:nvPr/>
        </p:nvSpPr>
        <p:spPr>
          <a:xfrm>
            <a:off x="4178060" y="4997570"/>
            <a:ext cx="265693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5"/>
              </a:rPr>
              <a:t>https://youtu.be/Cu4dYOjqVto</a:t>
            </a:r>
            <a:endParaRPr lang="es-ES"/>
          </a:p>
        </p:txBody>
      </p:sp>
      <p:pic>
        <p:nvPicPr>
          <p:cNvPr id="3" name="Imagen 4">
            <a:hlinkClick r:id="" action="ppaction://media"/>
            <a:extLst>
              <a:ext uri="{FF2B5EF4-FFF2-40B4-BE49-F238E27FC236}">
                <a16:creationId xmlns:a16="http://schemas.microsoft.com/office/drawing/2014/main" id="{B61B34C2-460D-49B0-8A26-C98471D484A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6901132" y="3710257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6003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09F3A-B5F3-42D4-90DE-0D565FEC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95" y="225725"/>
            <a:ext cx="10396882" cy="1158140"/>
          </a:xfrm>
        </p:spPr>
        <p:txBody>
          <a:bodyPr>
            <a:normAutofit fontScale="90000"/>
          </a:bodyPr>
          <a:lstStyle/>
          <a:p>
            <a:r>
              <a:rPr lang="es-ES" sz="6000" dirty="0"/>
              <a:t>TRABAJO TÉCNICO</a:t>
            </a:r>
            <a:r>
              <a:rPr lang="es-ES" dirty="0"/>
              <a:t> </a:t>
            </a:r>
            <a:r>
              <a:rPr lang="es-ES" sz="4400" b="1" dirty="0">
                <a:solidFill>
                  <a:schemeClr val="tx1"/>
                </a:solidFill>
                <a:ea typeface="+mj-lt"/>
                <a:cs typeface="+mj-lt"/>
              </a:rPr>
              <a:t>GAMBA Y O SOTO GARI</a:t>
            </a:r>
            <a:r>
              <a:rPr lang="es-ES" sz="3100" dirty="0">
                <a:solidFill>
                  <a:schemeClr val="tx1"/>
                </a:solidFill>
              </a:rPr>
              <a:t> 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63F691-3CEC-4602-8D96-43A558ADD67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8894" y="1459546"/>
            <a:ext cx="10278939" cy="1111454"/>
          </a:xfrm>
        </p:spPr>
        <p:txBody>
          <a:bodyPr>
            <a:no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Pasa entre las piernas de </a:t>
            </a:r>
            <a:r>
              <a:rPr lang="es-ES" dirty="0" err="1">
                <a:ea typeface="+mn-lt"/>
                <a:cs typeface="+mn-lt"/>
              </a:rPr>
              <a:t>Uke</a:t>
            </a:r>
            <a:r>
              <a:rPr lang="es-ES" dirty="0">
                <a:ea typeface="+mn-lt"/>
                <a:cs typeface="+mn-lt"/>
              </a:rPr>
              <a:t> realizando la Gamba, ponte de pie frente a frente, agarraros y realiza O Soto </a:t>
            </a:r>
            <a:r>
              <a:rPr lang="es-ES" dirty="0" err="1">
                <a:ea typeface="+mn-lt"/>
                <a:cs typeface="+mn-lt"/>
              </a:rPr>
              <a:t>Gari</a:t>
            </a:r>
            <a:r>
              <a:rPr lang="es-ES" dirty="0">
                <a:ea typeface="+mn-lt"/>
                <a:cs typeface="+mn-lt"/>
              </a:rPr>
              <a:t> sin soltar la manga. 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Gamba: desplazamiento boca arriba</a:t>
            </a:r>
          </a:p>
          <a:p>
            <a:pPr marL="0" indent="0" algn="just">
              <a:buNone/>
            </a:pPr>
            <a:r>
              <a:rPr lang="es-ES" dirty="0">
                <a:ea typeface="+mn-lt"/>
                <a:cs typeface="+mn-lt"/>
              </a:rPr>
              <a:t>     sin apoyar manos ni codos 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Repetir 5 veces </a:t>
            </a:r>
            <a:endParaRPr lang="es-ES" dirty="0"/>
          </a:p>
          <a:p>
            <a:pPr marL="0" indent="0" algn="just">
              <a:buNone/>
            </a:pPr>
            <a:endParaRPr lang="es-ES" dirty="0"/>
          </a:p>
          <a:p>
            <a:pPr algn="just"/>
            <a:endParaRPr lang="es-ES" dirty="0"/>
          </a:p>
          <a:p>
            <a:pPr>
              <a:buNone/>
            </a:pPr>
            <a:endParaRPr lang="es-ES" sz="1300" dirty="0"/>
          </a:p>
          <a:p>
            <a:pPr>
              <a:buNone/>
            </a:pPr>
            <a:endParaRPr lang="es-ES" sz="1300" dirty="0"/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35314676-930F-4C60-8F1E-EA090BD61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8D36BBA-F0FF-446B-BC49-6D2887E40764}"/>
              </a:ext>
            </a:extLst>
          </p:cNvPr>
          <p:cNvSpPr txBox="1"/>
          <p:nvPr/>
        </p:nvSpPr>
        <p:spPr>
          <a:xfrm>
            <a:off x="1115683" y="4566249"/>
            <a:ext cx="334704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4"/>
              </a:rPr>
              <a:t>https://youtu.be/q1tDXMFXvhc</a:t>
            </a:r>
            <a:endParaRPr lang="es-ES"/>
          </a:p>
        </p:txBody>
      </p:sp>
      <p:pic>
        <p:nvPicPr>
          <p:cNvPr id="4" name="Imagen 7">
            <a:hlinkClick r:id="" action="ppaction://media"/>
            <a:extLst>
              <a:ext uri="{FF2B5EF4-FFF2-40B4-BE49-F238E27FC236}">
                <a16:creationId xmlns:a16="http://schemas.microsoft.com/office/drawing/2014/main" id="{9493FD11-1501-40C9-B34E-2061E6E02C8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512943" y="2286899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124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>
            <a:extLst>
              <a:ext uri="{FF2B5EF4-FFF2-40B4-BE49-F238E27FC236}">
                <a16:creationId xmlns:a16="http://schemas.microsoft.com/office/drawing/2014/main" id="{791F0C2E-2A58-479E-81D6-E94D98ED5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9812" y="685800"/>
            <a:ext cx="3072869" cy="1151965"/>
          </a:xfrm>
        </p:spPr>
        <p:txBody>
          <a:bodyPr>
            <a:normAutofit fontScale="90000"/>
          </a:bodyPr>
          <a:lstStyle/>
          <a:p>
            <a:r>
              <a:rPr lang="es-ES" sz="3700" dirty="0"/>
              <a:t>RETO </a:t>
            </a:r>
            <a:br>
              <a:rPr lang="es-ES" sz="3700" dirty="0"/>
            </a:br>
            <a:r>
              <a:rPr lang="es-ES" sz="3700" dirty="0"/>
              <a:t>(MONO JUDOKA)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0EBDF3C-61A6-450C-8532-9276D9A1EB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0240" y="457200"/>
            <a:ext cx="7045932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3">
            <a:hlinkClick r:id="" action="ppaction://media"/>
            <a:extLst>
              <a:ext uri="{FF2B5EF4-FFF2-40B4-BE49-F238E27FC236}">
                <a16:creationId xmlns:a16="http://schemas.microsoft.com/office/drawing/2014/main" id="{326214ED-D684-4AA7-A547-10CAB7B6ED6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16566" y="689358"/>
            <a:ext cx="5626178" cy="4219634"/>
          </a:xfrm>
          <a:prstGeom prst="rect">
            <a:avLst/>
          </a:prstGeom>
        </p:spPr>
      </p:pic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06F4AB55-8F44-40D7-BD67-88475D69D0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006592" y="2071048"/>
            <a:ext cx="3076090" cy="3072290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s-ES" sz="1500">
                <a:ea typeface="+mn-lt"/>
                <a:cs typeface="+mn-lt"/>
              </a:rPr>
              <a:t>Aquí os dejamos el reto que nos proponen Raquel y Manuela. </a:t>
            </a:r>
            <a:endParaRPr lang="es-ES" sz="1500"/>
          </a:p>
          <a:p>
            <a:pPr>
              <a:lnSpc>
                <a:spcPct val="110000"/>
              </a:lnSpc>
            </a:pPr>
            <a:r>
              <a:rPr lang="es-ES" sz="1500">
                <a:ea typeface="+mn-lt"/>
                <a:cs typeface="+mn-lt"/>
              </a:rPr>
              <a:t>Puedes mandar el vídeo a tu profe, le gustará verte. </a:t>
            </a:r>
            <a:endParaRPr lang="es-ES" sz="1500"/>
          </a:p>
          <a:p>
            <a:pPr>
              <a:lnSpc>
                <a:spcPct val="110000"/>
              </a:lnSpc>
            </a:pPr>
            <a:endParaRPr lang="es-ES" sz="1500">
              <a:ea typeface="+mn-lt"/>
              <a:cs typeface="+mn-lt"/>
            </a:endParaRPr>
          </a:p>
          <a:p>
            <a:pPr marL="0" indent="0">
              <a:lnSpc>
                <a:spcPct val="110000"/>
              </a:lnSpc>
              <a:buNone/>
            </a:pPr>
            <a:endParaRPr lang="es-ES" sz="1500">
              <a:ea typeface="+mn-lt"/>
              <a:cs typeface="+mn-lt"/>
            </a:endParaRPr>
          </a:p>
          <a:p>
            <a:pPr marL="0" indent="0">
              <a:lnSpc>
                <a:spcPct val="110000"/>
              </a:lnSpc>
              <a:buNone/>
            </a:pPr>
            <a:endParaRPr lang="es-ES" sz="1500">
              <a:ea typeface="+mn-lt"/>
              <a:cs typeface="+mn-lt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s-ES" sz="1500">
                <a:ea typeface="+mn-lt"/>
                <a:cs typeface="+mn-lt"/>
              </a:rPr>
              <a:t>     </a:t>
            </a:r>
            <a:endParaRPr lang="es-ES" sz="1500"/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9578349-C838-479D-A7D9-9F426C051B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E02F211-26C3-4D4A-8170-8431EE336BED}"/>
              </a:ext>
            </a:extLst>
          </p:cNvPr>
          <p:cNvSpPr txBox="1"/>
          <p:nvPr/>
        </p:nvSpPr>
        <p:spPr>
          <a:xfrm>
            <a:off x="8016815" y="4034287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Aft>
                <a:spcPts val="600"/>
              </a:spcAft>
            </a:pPr>
            <a:r>
              <a:rPr lang="es-ES" dirty="0">
                <a:ea typeface="+mn-lt"/>
                <a:cs typeface="+mn-lt"/>
                <a:hlinkClick r:id="rId6"/>
              </a:rPr>
              <a:t>https://youtu.be/6cKW2CHtJOA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9250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9926658" cy="496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4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C355239-4679-403C-97B4-79969DAFD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486A23E-C614-4E21-B8D4-64141A1FF214}"/>
              </a:ext>
            </a:extLst>
          </p:cNvPr>
          <p:cNvSpPr txBox="1"/>
          <p:nvPr/>
        </p:nvSpPr>
        <p:spPr>
          <a:xfrm>
            <a:off x="4508740" y="2970362"/>
            <a:ext cx="27432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200" dirty="0">
                <a:solidFill>
                  <a:schemeClr val="accent1"/>
                </a:solidFill>
              </a:rPr>
              <a:t>SALUDO </a:t>
            </a:r>
          </a:p>
          <a:p>
            <a:pPr algn="ctr"/>
            <a:r>
              <a:rPr lang="es-ES" sz="3200" dirty="0">
                <a:solidFill>
                  <a:schemeClr val="accent1"/>
                </a:solidFill>
              </a:rPr>
              <a:t>PARA TERMINAR LA CLASE</a:t>
            </a:r>
          </a:p>
        </p:txBody>
      </p:sp>
    </p:spTree>
    <p:extLst>
      <p:ext uri="{BB962C8B-B14F-4D97-AF65-F5344CB8AC3E}">
        <p14:creationId xmlns:p14="http://schemas.microsoft.com/office/powerpoint/2010/main" val="2157837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0D5C7EF-EAFB-4BC4-BCAA-C5C322CF7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#JUDOLIN</a:t>
            </a:r>
            <a:r>
              <a:rPr lang="es-ES"/>
              <a:t/>
            </a:r>
            <a:br>
              <a:rPr lang="es-ES"/>
            </a:br>
            <a:r>
              <a:rPr lang="es-ES" dirty="0"/>
              <a:t>#YOMEQUEDOENCASA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ACD1EF-6D6A-4092-8B42-5DD566193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915" y="1024946"/>
            <a:ext cx="10394707" cy="877614"/>
          </a:xfrm>
        </p:spPr>
        <p:txBody>
          <a:bodyPr>
            <a:normAutofit lnSpcReduction="10000"/>
          </a:bodyPr>
          <a:lstStyle/>
          <a:p>
            <a:r>
              <a:rPr lang="es-ES" sz="4400" dirty="0"/>
              <a:t>PRONTO VOLVEREMOS A ESTAR JUNT@S</a:t>
            </a:r>
          </a:p>
        </p:txBody>
      </p:sp>
      <p:sp>
        <p:nvSpPr>
          <p:cNvPr id="9" name="Marcador de texto 4">
            <a:extLst>
              <a:ext uri="{FF2B5EF4-FFF2-40B4-BE49-F238E27FC236}">
                <a16:creationId xmlns:a16="http://schemas.microsoft.com/office/drawing/2014/main" id="{FA90DA6B-3A26-4942-9924-93BC944B8FA4}"/>
              </a:ext>
            </a:extLst>
          </p:cNvPr>
          <p:cNvSpPr txBox="1">
            <a:spLocks/>
          </p:cNvSpPr>
          <p:nvPr/>
        </p:nvSpPr>
        <p:spPr>
          <a:xfrm>
            <a:off x="680051" y="4038440"/>
            <a:ext cx="10394707" cy="87761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4400" dirty="0"/>
              <a:t>UN ABRAZO Y ÁNIMO</a:t>
            </a:r>
          </a:p>
        </p:txBody>
      </p:sp>
    </p:spTree>
    <p:extLst>
      <p:ext uri="{BB962C8B-B14F-4D97-AF65-F5344CB8AC3E}">
        <p14:creationId xmlns:p14="http://schemas.microsoft.com/office/powerpoint/2010/main" val="158427551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322</Words>
  <Application>Microsoft Office PowerPoint</Application>
  <PresentationFormat>Panorámica</PresentationFormat>
  <Paragraphs>79</Paragraphs>
  <Slides>12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Impact</vt:lpstr>
      <vt:lpstr>Tema de Office</vt:lpstr>
      <vt:lpstr>Main Event</vt:lpstr>
      <vt:lpstr>JUDOLIN EN CASA</vt:lpstr>
      <vt:lpstr>CONSEJOS</vt:lpstr>
      <vt:lpstr>NORMAS DE SEGURIDAD</vt:lpstr>
      <vt:lpstr>Presentación de PowerPoint</vt:lpstr>
      <vt:lpstr>Presentación de PowerPoint</vt:lpstr>
      <vt:lpstr>CALENTAMIENTO ( abel vazquez – CD JUDOLIN  3 veces deportista  paralímpico - pekin, londres y rio. 3º europa)</vt:lpstr>
      <vt:lpstr>Juego #1 NIVEL 1  </vt:lpstr>
      <vt:lpstr>Juego #2 NIVEL 1</vt:lpstr>
      <vt:lpstr>TRABAJO TÉCNICO GAMBA Y O SOTO GARI </vt:lpstr>
      <vt:lpstr>RETO  (MONO JUDOKA)</vt:lpstr>
      <vt:lpstr>Presentación de PowerPoint</vt:lpstr>
      <vt:lpstr>#JUDOLIN #YOMEQUEDOENCASA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juanma rubio lancharro</dc:creator>
  <cp:lastModifiedBy>juanma rubio lancharro</cp:lastModifiedBy>
  <cp:revision>72</cp:revision>
  <dcterms:created xsi:type="dcterms:W3CDTF">2012-07-30T22:48:03Z</dcterms:created>
  <dcterms:modified xsi:type="dcterms:W3CDTF">2020-04-26T15:39:51Z</dcterms:modified>
</cp:coreProperties>
</file>