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69" r:id="rId3"/>
    <p:sldId id="26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59" r:id="rId12"/>
    <p:sldId id="258" r:id="rId13"/>
    <p:sldId id="25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0oAWfpSgIp6oicgYBCoDhw==" hashData="BVhgMW1SsSK6uwrmFkUrpZK8zZkiZ2K8/0IA4UxH2LMZm0jVrH/02d9SyQwx4owatzNGopqWlC4MGgXXyThmZ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7C52D8-536C-4EE3-971C-E6834AC9B50A}" v="344" dt="2020-04-21T18:58:25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8kboUx0v4sE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8kboUx0v4s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QdhT7yJRM0g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youtu.be/QdhT7yJRM0g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mAvSxhO2XzI?feature=oembed" TargetMode="External"/><Relationship Id="rId6" Type="http://schemas.openxmlformats.org/officeDocument/2006/relationships/image" Target="../media/image10.jpeg"/><Relationship Id="rId5" Type="http://schemas.openxmlformats.org/officeDocument/2006/relationships/hyperlink" Target="https://youtu.be/mAvSxhO2XzI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wd5G5lR-jks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youtu.be/wd5G5lR-jk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oExhHorgDk?feature=oembed" TargetMode="External"/><Relationship Id="rId6" Type="http://schemas.openxmlformats.org/officeDocument/2006/relationships/image" Target="../media/image12.jpeg"/><Relationship Id="rId5" Type="http://schemas.openxmlformats.org/officeDocument/2006/relationships/hyperlink" Target="https://youtu.be/PoExhHorgDk" TargetMode="Externa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 dirty="0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 dirty="0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3939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 dirty="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 dirty="0">
                <a:solidFill>
                  <a:schemeClr val="bg1"/>
                </a:solidFill>
              </a:rPr>
              <a:t>USA LOS HASHTAG #</a:t>
            </a:r>
            <a:r>
              <a:rPr lang="es-ES" sz="1800" dirty="0" err="1">
                <a:solidFill>
                  <a:schemeClr val="bg1"/>
                </a:solidFill>
              </a:rPr>
              <a:t>jUDOLIN</a:t>
            </a:r>
            <a:r>
              <a:rPr lang="es-ES" sz="1800" dirty="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 dirty="0">
                <a:solidFill>
                  <a:schemeClr val="bg1"/>
                </a:solidFill>
              </a:rPr>
              <a:t>@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  (Twitter) , @</a:t>
            </a:r>
            <a:r>
              <a:rPr lang="es-ES" sz="1600" dirty="0" err="1">
                <a:solidFill>
                  <a:schemeClr val="bg1"/>
                </a:solidFill>
              </a:rPr>
              <a:t>cdjudolin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instagram</a:t>
            </a:r>
            <a:r>
              <a:rPr lang="es-ES" sz="1600" dirty="0">
                <a:solidFill>
                  <a:schemeClr val="bg1"/>
                </a:solidFill>
              </a:rPr>
              <a:t>) y cd 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facebook</a:t>
            </a:r>
            <a:r>
              <a:rPr lang="es-ES" sz="16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11860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 dirty="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 dirty="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, ya sabes, el compañero que te ayuda a aprender.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Asegúrate que la superficie donde realizas la sesión no resbala.</a:t>
            </a:r>
            <a:endParaRPr lang="es-ES" sz="1600" dirty="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212365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/>
              <a:t>SESIÓN 10 </a:t>
            </a:r>
            <a:r>
              <a:rPr lang="es-ES" sz="3600">
                <a:solidFill>
                  <a:schemeClr val="accent1"/>
                </a:solidFill>
              </a:rPr>
              <a:t>nivel 1</a:t>
            </a:r>
            <a:endParaRPr lang="es-ES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66136" y="1518249"/>
            <a:ext cx="59781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800" dirty="0">
                <a:solidFill>
                  <a:schemeClr val="accent1"/>
                </a:solidFill>
              </a:rPr>
              <a:t>   "CAZATORTUGA"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4940061" y="1518250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4422475" y="2035835"/>
            <a:ext cx="681199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" name="Imagen 4" descr="Imagen que contiene interior, persona, parado, sostener&#10;&#10;Descripción generada con confianza muy alta">
            <a:extLst>
              <a:ext uri="{FF2B5EF4-FFF2-40B4-BE49-F238E27FC236}">
                <a16:creationId xmlns:a16="http://schemas.microsoft.com/office/drawing/2014/main" id="{60370DAB-C516-46FB-A79B-822B251BA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34" y="2598842"/>
            <a:ext cx="3677728" cy="206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1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 dirty="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Saluda correctamente a tus </a:t>
            </a:r>
            <a:r>
              <a:rPr lang="es-ES" dirty="0" err="1">
                <a:ea typeface="+mn-lt"/>
                <a:cs typeface="+mn-lt"/>
              </a:rPr>
              <a:t>Ukes</a:t>
            </a:r>
            <a:r>
              <a:rPr lang="es-ES" dirty="0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 no saben enséñales. </a:t>
            </a:r>
            <a:endParaRPr lang="es-ES" dirty="0"/>
          </a:p>
          <a:p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Recuerda que hay dos saludos</a:t>
            </a:r>
            <a:endParaRPr lang="es-ES" dirty="0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76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abel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vazquez</a:t>
            </a:r>
            <a:r>
              <a:rPr lang="es-ES" sz="2400" dirty="0">
                <a:solidFill>
                  <a:schemeClr val="tx1"/>
                </a:solidFill>
              </a:rPr>
              <a:t> – CD JUDOLIN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 veces deportista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paralímpico - </a:t>
            </a:r>
            <a:r>
              <a:rPr lang="es-ES" sz="2400" dirty="0" err="1">
                <a:solidFill>
                  <a:schemeClr val="tx1"/>
                </a:solidFill>
              </a:rPr>
              <a:t>pekin</a:t>
            </a:r>
            <a:r>
              <a:rPr lang="es-ES" sz="2400" dirty="0">
                <a:solidFill>
                  <a:schemeClr val="tx1"/>
                </a:solidFill>
              </a:rPr>
              <a:t>, </a:t>
            </a:r>
            <a:r>
              <a:rPr lang="es-ES" sz="2400" dirty="0" err="1">
                <a:solidFill>
                  <a:schemeClr val="tx1"/>
                </a:solidFill>
              </a:rPr>
              <a:t>londres</a:t>
            </a:r>
            <a:r>
              <a:rPr lang="es-ES" sz="2400" dirty="0">
                <a:solidFill>
                  <a:schemeClr val="tx1"/>
                </a:solidFill>
              </a:rPr>
              <a:t> y rio.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3º </a:t>
            </a:r>
            <a:r>
              <a:rPr lang="es-ES" sz="2400" dirty="0" err="1">
                <a:solidFill>
                  <a:schemeClr val="tx1"/>
                </a:solidFill>
              </a:rPr>
              <a:t>europa</a:t>
            </a:r>
            <a:r>
              <a:rPr lang="es-E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6277156" y="5357004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https://youtu.be/8kboUx0v4sE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407F2BD6-C922-4400-9E85-D464610CBD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744528" y="1438634"/>
            <a:ext cx="6052867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4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80626" y="698739"/>
            <a:ext cx="7545236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"CAZATORTUGA"</a:t>
            </a:r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pPr algn="just"/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Ambos se desplazan a 4 patas. La "tortuga" tiene que evitar ser cazada. El "</a:t>
            </a:r>
            <a:r>
              <a:rPr lang="es-ES" dirty="0" err="1">
                <a:ea typeface="+mn-lt"/>
                <a:cs typeface="+mn-lt"/>
              </a:rPr>
              <a:t>cazatortuga</a:t>
            </a:r>
            <a:r>
              <a:rPr lang="es-ES" dirty="0">
                <a:ea typeface="+mn-lt"/>
                <a:cs typeface="+mn-lt"/>
              </a:rPr>
              <a:t>" tiene que atrapar a la tortuga y voltearla poniéndola boca arriba evitando que escape.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Tiempo de partida: 1'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Realizar 2 veces como tortuga y dos como </a:t>
            </a:r>
            <a:r>
              <a:rPr lang="es-ES" dirty="0" err="1">
                <a:ea typeface="+mn-lt"/>
                <a:cs typeface="+mn-lt"/>
              </a:rPr>
              <a:t>cazatortuga</a:t>
            </a:r>
            <a:r>
              <a:rPr lang="es-ES" dirty="0">
                <a:ea typeface="+mn-lt"/>
                <a:cs typeface="+mn-lt"/>
              </a:rPr>
              <a:t>.  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endParaRPr lang="es-ES" dirty="0"/>
          </a:p>
          <a:p>
            <a:endParaRPr lang="es-ES" dirty="0">
              <a:solidFill>
                <a:srgbClr val="000000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sz="140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1BEBFEE-2773-455F-8A0D-2822C703B866}"/>
              </a:ext>
            </a:extLst>
          </p:cNvPr>
          <p:cNvSpPr txBox="1"/>
          <p:nvPr/>
        </p:nvSpPr>
        <p:spPr>
          <a:xfrm>
            <a:off x="4264325" y="478190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https://youtu.be/QdhT7yJRM0g</a:t>
            </a:r>
            <a:endParaRPr lang="es-ES"/>
          </a:p>
        </p:txBody>
      </p:sp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085257DC-95DE-43F3-AF9B-75844D254E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203057" y="3854031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96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336212" y="554966"/>
            <a:ext cx="6826370" cy="51090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</a:t>
            </a:r>
            <a:r>
              <a:rPr lang="es-ES" sz="2000" dirty="0">
                <a:ea typeface="+mn-lt"/>
                <a:cs typeface="+mn-lt"/>
              </a:rPr>
              <a:t>JUDO CAR</a:t>
            </a:r>
            <a:r>
              <a:rPr lang="es-ES" sz="2000" dirty="0"/>
              <a:t>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Diseña un circuito. Lo puedes marcar con cinturones, juguetes, rodear una mesa, sofá...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Ambos agarrados frente a frente. Hay que realizar el recorrido sin soltarse, sin caer y sin pisar las marcas. 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Nivel 1: sin pasajero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Nivel 2: con pasajero (el globo no puede caer)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Repetir 2 veces cada nivel. </a:t>
            </a:r>
          </a:p>
          <a:p>
            <a:endParaRPr lang="es-ES" sz="2000" dirty="0"/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70EC679-DCC2-4F76-9EBE-339E6EB8DA9F}"/>
              </a:ext>
            </a:extLst>
          </p:cNvPr>
          <p:cNvSpPr txBox="1"/>
          <p:nvPr/>
        </p:nvSpPr>
        <p:spPr>
          <a:xfrm>
            <a:off x="4163683" y="5558287"/>
            <a:ext cx="2656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https://youtu.be/mAvSxhO2XzI</a:t>
            </a:r>
            <a:endParaRPr lang="es-ES" dirty="0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674FC897-BB25-4D1E-9655-AA52981667A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159925" y="4069691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8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 fontScale="90000"/>
          </a:bodyPr>
          <a:lstStyle/>
          <a:p>
            <a:r>
              <a:rPr lang="es-ES" sz="6000" dirty="0"/>
              <a:t>TRABAJO TÉCNICO</a:t>
            </a:r>
            <a:r>
              <a:rPr lang="es-ES" dirty="0"/>
              <a:t> </a:t>
            </a:r>
            <a:r>
              <a:rPr lang="es-ES" sz="4400" b="1" dirty="0">
                <a:solidFill>
                  <a:schemeClr val="tx1"/>
                </a:solidFill>
                <a:ea typeface="+mj-lt"/>
                <a:cs typeface="+mj-lt"/>
              </a:rPr>
              <a:t>CONEXIÓN PIE - SUELO</a:t>
            </a:r>
            <a:r>
              <a:rPr lang="es-ES" sz="4400" dirty="0">
                <a:solidFill>
                  <a:schemeClr val="tx1"/>
                </a:solidFill>
              </a:rPr>
              <a:t> </a:t>
            </a:r>
            <a:endParaRPr lang="es-ES" sz="440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894" y="1459546"/>
            <a:ext cx="10278939" cy="1111454"/>
          </a:xfrm>
        </p:spPr>
        <p:txBody>
          <a:bodyPr>
            <a:no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Realiza De </a:t>
            </a:r>
            <a:r>
              <a:rPr lang="es-ES" dirty="0" err="1">
                <a:ea typeface="+mn-lt"/>
                <a:cs typeface="+mn-lt"/>
              </a:rPr>
              <a:t>Ashi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Barai</a:t>
            </a:r>
            <a:r>
              <a:rPr lang="es-ES" dirty="0">
                <a:ea typeface="+mn-lt"/>
                <a:cs typeface="+mn-lt"/>
              </a:rPr>
              <a:t> sin soltar la manga (técnica trabajada en sesión 6) y luego Yoko </a:t>
            </a:r>
            <a:r>
              <a:rPr lang="es-ES" dirty="0" err="1">
                <a:ea typeface="+mn-lt"/>
                <a:cs typeface="+mn-lt"/>
              </a:rPr>
              <a:t>Shiho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Gatame</a:t>
            </a:r>
            <a:r>
              <a:rPr lang="es-ES" dirty="0">
                <a:ea typeface="+mn-lt"/>
                <a:cs typeface="+mn-lt"/>
              </a:rPr>
              <a:t> (el cangrejo). 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Cuenta 5 segundos para que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escape.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Repetir 7 veces </a:t>
            </a:r>
            <a:endParaRPr lang="es-ES" dirty="0"/>
          </a:p>
          <a:p>
            <a:pPr marL="0" indent="0" algn="just">
              <a:buNone/>
            </a:pPr>
            <a:endParaRPr lang="es-ES" dirty="0"/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1115683" y="4566249"/>
            <a:ext cx="33470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https://youtu.be/wd5G5lR-jks</a:t>
            </a:r>
            <a:endParaRPr lang="es-ES"/>
          </a:p>
        </p:txBody>
      </p:sp>
      <p:pic>
        <p:nvPicPr>
          <p:cNvPr id="5" name="Imagen 7">
            <a:hlinkClick r:id="" action="ppaction://media"/>
            <a:extLst>
              <a:ext uri="{FF2B5EF4-FFF2-40B4-BE49-F238E27FC236}">
                <a16:creationId xmlns:a16="http://schemas.microsoft.com/office/drawing/2014/main" id="{1DE36832-2B7C-44BC-A869-3001BEA1A3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664679" y="263195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7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700177"/>
            <a:ext cx="6015332" cy="1137588"/>
          </a:xfrm>
        </p:spPr>
        <p:txBody>
          <a:bodyPr>
            <a:normAutofit/>
          </a:bodyPr>
          <a:lstStyle/>
          <a:p>
            <a:r>
              <a:rPr lang="es-ES" dirty="0"/>
              <a:t>RETO </a:t>
            </a:r>
            <a:r>
              <a:rPr lang="es-ES" sz="4900" dirty="0">
                <a:solidFill>
                  <a:schemeClr val="tx1"/>
                </a:solidFill>
              </a:rPr>
              <a:t>(MANUALIDAD)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r>
              <a:rPr lang="es-ES" sz="2400" dirty="0"/>
              <a:t>TRATA DE HACER ESTE RETO </a:t>
            </a:r>
            <a:endParaRPr lang="es-ES" dirty="0"/>
          </a:p>
          <a:p>
            <a:pPr marL="0" indent="0">
              <a:buNone/>
            </a:pPr>
            <a:r>
              <a:rPr lang="es-ES" sz="2400" dirty="0">
                <a:ea typeface="+mn-lt"/>
                <a:cs typeface="+mn-lt"/>
              </a:rPr>
              <a:t>    QUE NOS PROPONE EDU. </a:t>
            </a:r>
            <a:endParaRPr lang="es-ES" dirty="0">
              <a:ea typeface="+mn-lt"/>
              <a:cs typeface="+mn-lt"/>
            </a:endParaRPr>
          </a:p>
          <a:p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02F211-26C3-4D4A-8170-8431EE336BED}"/>
              </a:ext>
            </a:extLst>
          </p:cNvPr>
          <p:cNvSpPr txBox="1"/>
          <p:nvPr/>
        </p:nvSpPr>
        <p:spPr>
          <a:xfrm>
            <a:off x="1906438" y="403428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https://youtu.be/PoExhHorgDk</a:t>
            </a:r>
            <a:endParaRPr lang="es-ES"/>
          </a:p>
        </p:txBody>
      </p:sp>
      <p:pic>
        <p:nvPicPr>
          <p:cNvPr id="2" name="Imagen 3">
            <a:hlinkClick r:id="" action="ppaction://media"/>
            <a:extLst>
              <a:ext uri="{FF2B5EF4-FFF2-40B4-BE49-F238E27FC236}">
                <a16:creationId xmlns:a16="http://schemas.microsoft.com/office/drawing/2014/main" id="{3B207F56-2F59-4061-ACC2-A8D80BA82C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48377" y="1769314"/>
            <a:ext cx="5276490" cy="324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02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 dirty="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 dirty="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1119620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#JUDOLIN</a:t>
            </a:r>
            <a:r>
              <a:rPr lang="es-ES"/>
              <a:t/>
            </a:r>
            <a:br>
              <a:rPr lang="es-ES"/>
            </a:br>
            <a:r>
              <a:rPr lang="es-ES" dirty="0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/>
          <a:lstStyle/>
          <a:p>
            <a:r>
              <a:rPr lang="es-ES" sz="4400" dirty="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 dirty="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180416352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325</Words>
  <Application>Microsoft Office PowerPoint</Application>
  <PresentationFormat>Panorámica</PresentationFormat>
  <Paragraphs>83</Paragraphs>
  <Slides>12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abel vazquez – CD JUDOLIN  3 veces deportista  paralímpico - pekin, londres y rio. 3º europa)</vt:lpstr>
      <vt:lpstr>Juego #1 NIVEL 1  </vt:lpstr>
      <vt:lpstr>Juego #2 NIVEL 1</vt:lpstr>
      <vt:lpstr>TRABAJO TÉCNICO CONEXIÓN PIE - SUELO </vt:lpstr>
      <vt:lpstr>RETO (MANUALIDAD)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96</cp:revision>
  <dcterms:created xsi:type="dcterms:W3CDTF">2020-04-21T17:22:50Z</dcterms:created>
  <dcterms:modified xsi:type="dcterms:W3CDTF">2020-04-21T20:29:15Z</dcterms:modified>
</cp:coreProperties>
</file>