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62" r:id="rId6"/>
    <p:sldId id="274" r:id="rId7"/>
    <p:sldId id="271" r:id="rId8"/>
    <p:sldId id="277" r:id="rId9"/>
    <p:sldId id="278" r:id="rId10"/>
    <p:sldId id="268" r:id="rId11"/>
    <p:sldId id="267" r:id="rId12"/>
    <p:sldId id="260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QuOa0roo6/v52DhyglSXw==" hashData="+9hVQU5/GigMV7SnU5WFojhx2S1XAFkmnTiqce4r6ZacwxOeH4w2xxm6oU1XtthDfgZaaNecjfXIsIqGmHfgrA=="/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C0862-4C03-4CDC-9042-59D6691E2EBB}" v="322" dt="2020-03-27T00:22:21.424"/>
    <p1510:client id="{0D76B8E2-433D-439A-8D6E-C65F960DD018}" v="378" dt="2020-03-17T16:38:35.515"/>
    <p1510:client id="{0DECEEF6-9E72-42EB-AF47-F456D1D69432}" v="67" dt="2020-03-16T05:04:50.867"/>
    <p1510:client id="{198CD459-34F7-4A9D-97ED-84B31E9760D7}" v="611" dt="2020-03-17T20:46:33.373"/>
    <p1510:client id="{1C539BE1-76B8-40CC-9FDE-0835BF7E4541}" v="17" dt="2020-03-18T14:53:16.267"/>
    <p1510:client id="{217A8128-DDE8-4A31-92CB-D262AD51D86B}" v="90" dt="2020-03-29T18:11:09.197"/>
    <p1510:client id="{289546F7-F1F1-4587-B316-7F498EBEFE04}" v="834" dt="2020-03-25T00:44:27.651"/>
    <p1510:client id="{301BA2F5-8A1C-4E58-8B91-3AC8ED08A9D7}" v="211" dt="2020-03-17T15:49:18.784"/>
    <p1510:client id="{57CBE9E0-DF55-4799-9437-E2AA8EFC0DE9}" v="157" dt="2020-03-24T12:55:48.276"/>
    <p1510:client id="{5C7CD215-0575-44CB-8478-5B57DA0A5656}" v="628" dt="2020-03-22T19:51:14.490"/>
    <p1510:client id="{6200ED01-F925-4E02-BE6C-C9A799443E22}" v="516" dt="2020-03-17T05:06:20.639"/>
    <p1510:client id="{6974AB58-90AC-4776-87AF-2BA7D38C1703}" v="360" dt="2020-03-27T00:08:27.357"/>
    <p1510:client id="{7A3568CB-12E8-46EC-8D47-34AFC83E99D8}" v="24" dt="2020-03-16T05:13:07.022"/>
    <p1510:client id="{920706A0-9C87-4CF7-8853-015A5D66CB83}" v="3934" dt="2020-03-16T08:30:57.329"/>
    <p1510:client id="{9285E312-E0F3-4451-BACB-8AACB663FEE0}" v="369" dt="2020-03-18T02:44:23.600"/>
    <p1510:client id="{9CCF9C23-774E-4CFB-9F65-A5A453AF83C3}" v="41" dt="2020-03-29T17:11:32.278"/>
    <p1510:client id="{A968D39A-1CB2-42B3-B555-CC22CE6AA2A8}" v="14" dt="2020-03-17T04:27:55.697"/>
    <p1510:client id="{F0820F61-E125-47AA-AF1C-C36D643DA1A0}" v="66" dt="2020-03-20T15:12:43.388"/>
    <p1510:client id="{F66BBF99-6017-40BF-9B4B-56E1BED7DB3B}" v="1012" dt="2020-03-19T13:09:34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99Y5LfwQZw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youtu.be/n99Y5LfwQZw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2ap8ZF5nC0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youtu.be/-2ap8ZF5nC0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Xlb1AxvLjYM" TargetMode="External"/><Relationship Id="rId3" Type="http://schemas.openxmlformats.org/officeDocument/2006/relationships/video" Target="https://www.youtube.com/embed/_5HYGJ6lMc8?feature=oembed" TargetMode="External"/><Relationship Id="rId7" Type="http://schemas.openxmlformats.org/officeDocument/2006/relationships/hyperlink" Target="https://youtu.be/de1TxXKqoPw" TargetMode="External"/><Relationship Id="rId12" Type="http://schemas.openxmlformats.org/officeDocument/2006/relationships/image" Target="../media/image12.jpeg"/><Relationship Id="rId2" Type="http://schemas.openxmlformats.org/officeDocument/2006/relationships/video" Target="https://www.youtube.com/embed/Xlb1AxvLjYM?feature=oembed" TargetMode="External"/><Relationship Id="rId1" Type="http://schemas.openxmlformats.org/officeDocument/2006/relationships/video" Target="https://www.youtube.com/embed/de1TxXKqoPw?feature=oembed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11.jpeg"/><Relationship Id="rId5" Type="http://schemas.openxmlformats.org/officeDocument/2006/relationships/image" Target="../media/image2.jpeg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2.xml"/><Relationship Id="rId9" Type="http://schemas.openxmlformats.org/officeDocument/2006/relationships/hyperlink" Target="https://youtu.be/_5HYGJ6lMc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shmLAdlZ1E?feature=oembed" TargetMode="External"/><Relationship Id="rId6" Type="http://schemas.openxmlformats.org/officeDocument/2006/relationships/image" Target="../media/image13.jpeg"/><Relationship Id="rId5" Type="http://schemas.openxmlformats.org/officeDocument/2006/relationships/hyperlink" Target="https://youtu.be/HshmLAdlZ1E" TargetMode="Externa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zPrgWD_njI?feature=oembed" TargetMode="External"/><Relationship Id="rId6" Type="http://schemas.openxmlformats.org/officeDocument/2006/relationships/hyperlink" Target="https://www.youtube.com/watch?v=2zPrgWD_njI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xmlns="" id="{07280DB5-560C-4CF6-A5D0-61550AAA6E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13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xmlns="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1195E126-5CB4-434D-8B36-832C6512C4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823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xmlns="" id="{90A9C49B-76D8-4E9B-B430-D1ADF40F1C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xmlns="" id="{F88A5712-2FE0-4DD4-BDC6-099EA378A0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xmlns="" id="{448E5503-E0F8-4B94-81A3-B1FA57623E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xmlns="" id="{CE54F896-85E7-4403-9E37-1B004731F8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7608561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/>
              <a:t>SESIÓN 5  </a:t>
            </a:r>
            <a:r>
              <a:rPr lang="es-ES" sz="3600">
                <a:solidFill>
                  <a:schemeClr val="accent1"/>
                </a:solidFill>
              </a:rPr>
              <a:t>nivel 2</a:t>
            </a:r>
            <a:endParaRPr lang="es-ES">
              <a:solidFill>
                <a:schemeClr val="accent1"/>
              </a:solidFill>
            </a:endParaRP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xmlns="" id="{A05C3077-A8DD-49DA-BBCD-6812F87C9162}"/>
              </a:ext>
            </a:extLst>
          </p:cNvPr>
          <p:cNvSpPr txBox="1"/>
          <p:nvPr/>
        </p:nvSpPr>
        <p:spPr>
          <a:xfrm>
            <a:off x="4836542" y="1633269"/>
            <a:ext cx="6742981" cy="378565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endParaRPr lang="en-US" dirty="0" smtClean="0"/>
          </a:p>
          <a:p>
            <a:pPr algn="just"/>
            <a:r>
              <a:rPr lang="es-ES" dirty="0">
                <a:ea typeface="+mn-lt"/>
                <a:cs typeface="+mn-lt"/>
              </a:rPr>
              <a:t>La Sesión de hoy la hemos denominado “Mujeres </a:t>
            </a:r>
            <a:r>
              <a:rPr lang="es-ES" dirty="0" err="1">
                <a:ea typeface="+mn-lt"/>
                <a:cs typeface="+mn-lt"/>
              </a:rPr>
              <a:t>Judokas</a:t>
            </a:r>
            <a:r>
              <a:rPr lang="es-ES" dirty="0">
                <a:ea typeface="+mn-lt"/>
                <a:cs typeface="+mn-lt"/>
              </a:rPr>
              <a:t>” y hemos intentado en la medida de lo posible que todas las actividades las protagonicen chicas.</a:t>
            </a:r>
          </a:p>
          <a:p>
            <a:pPr algn="just"/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También os animamos a que todas las chicas de la casa hagan la actividad de hoy.</a:t>
            </a:r>
          </a:p>
          <a:p>
            <a:pPr algn="just"/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A por ello y un fuerte abrazo</a:t>
            </a:r>
            <a:endParaRPr lang="es-ES" dirty="0"/>
          </a:p>
          <a:p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Imagen 4" descr="Imagen que contiene persona, deporte, niño, pequeño&#10;&#10;Descripción generada con confianza muy alta">
            <a:extLst>
              <a:ext uri="{FF2B5EF4-FFF2-40B4-BE49-F238E27FC236}">
                <a16:creationId xmlns:a16="http://schemas.microsoft.com/office/drawing/2014/main" xmlns="" id="{60521661-B728-4AA7-B16D-B94116296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939" y="2453227"/>
            <a:ext cx="2885895" cy="28429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07B89FE0-AC1B-443A-8225-6A827E16BB4F}"/>
              </a:ext>
            </a:extLst>
          </p:cNvPr>
          <p:cNvSpPr txBox="1"/>
          <p:nvPr/>
        </p:nvSpPr>
        <p:spPr>
          <a:xfrm>
            <a:off x="1086928" y="1633268"/>
            <a:ext cx="374961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200">
                <a:solidFill>
                  <a:schemeClr val="accent1"/>
                </a:solidFill>
              </a:rPr>
              <a:t>"MUJERES JUDOKAS"</a:t>
            </a:r>
          </a:p>
        </p:txBody>
      </p:sp>
    </p:spTree>
    <p:extLst>
      <p:ext uri="{BB962C8B-B14F-4D97-AF65-F5344CB8AC3E}">
        <p14:creationId xmlns:p14="http://schemas.microsoft.com/office/powerpoint/2010/main" val="3482510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F5E1885-4B77-4930-AF94-83DC34F516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CED8F1-A066-4193-A0C6-FA32AABA2B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FC2AD83-6F23-413C-AD90-9F32AF8275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xmlns="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367BE40-CEB0-42C0-A019-83612A9D1B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3A1CF79-E584-4525-AB80-C5E826445E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DFF68DC-7619-4C0C-B291-0018372D27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xmlns="" id="{5003435F-4995-49A0-9B3D-4955D2822A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454915C5-707B-4B29-9E6B-116367F841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KATIA</a:t>
            </a:r>
            <a:r>
              <a:rPr lang="es-ES" sz="2400">
                <a:solidFill>
                  <a:schemeClr val="tx1"/>
                </a:solidFill>
              </a:rPr>
              <a:t> -</a:t>
            </a:r>
            <a:r>
              <a:rPr lang="es-ES" sz="2400" dirty="0"/>
              <a:t/>
            </a:r>
            <a:br>
              <a:rPr lang="es-ES" sz="2400" dirty="0"/>
            </a:br>
            <a:r>
              <a:rPr lang="es-ES" sz="2400">
                <a:solidFill>
                  <a:schemeClr val="tx1"/>
                </a:solidFill>
              </a:rPr>
              <a:t>escuela de judo </a:t>
            </a:r>
            <a:r>
              <a:rPr lang="es-ES" sz="2400" dirty="0">
                <a:solidFill>
                  <a:schemeClr val="tx1"/>
                </a:solidFill>
              </a:rPr>
              <a:t/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>
                <a:solidFill>
                  <a:schemeClr val="tx1"/>
                </a:solidFill>
              </a:rPr>
              <a:t>sergio </a:t>
            </a:r>
            <a:r>
              <a:rPr lang="es-ES" sz="240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6B8E032-9914-4C00-B51A-C2DA16271D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xmlns="" id="{43B4841E-E6B6-48C3-BA02-F73659C6DA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C198D41-127C-463E-AA55-015478B44A4D}"/>
              </a:ext>
            </a:extLst>
          </p:cNvPr>
          <p:cNvSpPr txBox="1"/>
          <p:nvPr/>
        </p:nvSpPr>
        <p:spPr>
          <a:xfrm>
            <a:off x="6147759" y="5587042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https://youtu.be/n99Y5LfwQZw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xmlns="" id="{66F223EF-A0F9-4541-BC34-56F8804464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132717" y="2013728"/>
            <a:ext cx="5405886" cy="321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4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454915C5-707B-4B29-9E6B-116367F841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>
                <a:solidFill>
                  <a:srgbClr val="FFFFFF"/>
                </a:solidFill>
              </a:rPr>
              <a:t>juego #1</a:t>
            </a:r>
            <a:r>
              <a:rPr lang="es-ES" sz="3600"/>
              <a:t/>
            </a:r>
            <a:br>
              <a:rPr lang="es-ES" sz="3600"/>
            </a:br>
            <a:r>
              <a:rPr lang="es-ES" sz="3600">
                <a:solidFill>
                  <a:schemeClr val="tx1"/>
                </a:solidFill>
              </a:rPr>
              <a:t>NIVEL 2</a:t>
            </a:r>
            <a:br>
              <a:rPr lang="es-ES" sz="3600">
                <a:solidFill>
                  <a:schemeClr val="tx1"/>
                </a:solidFill>
              </a:rPr>
            </a:br>
            <a:r>
              <a:rPr lang="es-ES" sz="3600"/>
              <a:t/>
            </a:r>
            <a:br>
              <a:rPr lang="es-ES" sz="3600"/>
            </a:br>
            <a:r>
              <a:rPr lang="es-ES" sz="3200">
                <a:solidFill>
                  <a:schemeClr val="bg1"/>
                </a:solidFill>
              </a:rPr>
              <a:t>(</a:t>
            </a:r>
            <a:r>
              <a:rPr lang="es-ES" sz="2800">
                <a:solidFill>
                  <a:schemeClr val="bg1"/>
                </a:solidFill>
              </a:rPr>
              <a:t> MARINA GARRIGA -</a:t>
            </a:r>
            <a:r>
              <a:rPr lang="es-ES" sz="2800"/>
              <a:t/>
            </a:r>
            <a:br>
              <a:rPr lang="es-ES" sz="2800"/>
            </a:br>
            <a:r>
              <a:rPr lang="es-ES" sz="2800">
                <a:solidFill>
                  <a:schemeClr val="bg1"/>
                </a:solidFill>
              </a:rPr>
              <a:t>PROYECTO JUDO HELIOS</a:t>
            </a:r>
            <a:r>
              <a:rPr lang="es-ES" sz="3200">
                <a:solidFill>
                  <a:schemeClr val="bg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6B8E032-9914-4C00-B51A-C2DA16271D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xmlns="" id="{43B4841E-E6B6-48C3-BA02-F73659C6DA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20352E9-28A8-4FA0-AC08-978C20A6EA00}"/>
              </a:ext>
            </a:extLst>
          </p:cNvPr>
          <p:cNvSpPr txBox="1"/>
          <p:nvPr/>
        </p:nvSpPr>
        <p:spPr>
          <a:xfrm>
            <a:off x="4494363" y="626853"/>
            <a:ext cx="45691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>
                <a:solidFill>
                  <a:schemeClr val="accent1"/>
                </a:solidFill>
              </a:rPr>
              <a:t>CIRUITO PREPARACIÓN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D17352E-0976-4EB5-950A-9F81FEE2873E}"/>
              </a:ext>
            </a:extLst>
          </p:cNvPr>
          <p:cNvSpPr txBox="1"/>
          <p:nvPr/>
        </p:nvSpPr>
        <p:spPr>
          <a:xfrm>
            <a:off x="4450332" y="1143540"/>
            <a:ext cx="648131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>
                <a:ea typeface="+mn-lt"/>
                <a:cs typeface="+mn-lt"/>
              </a:rPr>
              <a:t>El Circuito preparado por Marina Garriga, fantástica </a:t>
            </a:r>
            <a:r>
              <a:rPr lang="es-ES" sz="1600" err="1">
                <a:ea typeface="+mn-lt"/>
                <a:cs typeface="+mn-lt"/>
              </a:rPr>
              <a:t>judoka</a:t>
            </a:r>
            <a:r>
              <a:rPr lang="es-ES" sz="1600">
                <a:ea typeface="+mn-lt"/>
                <a:cs typeface="+mn-lt"/>
              </a:rPr>
              <a:t> del Proyecto Judo Helios.</a:t>
            </a:r>
          </a:p>
          <a:p>
            <a:pPr algn="just"/>
            <a:endParaRPr lang="es-ES" sz="1600"/>
          </a:p>
          <a:p>
            <a:pPr algn="just"/>
            <a:r>
              <a:rPr lang="es-ES" sz="1600">
                <a:ea typeface="+mn-lt"/>
                <a:cs typeface="+mn-lt"/>
              </a:rPr>
              <a:t>Hay que intentar hacer de 3-5 series.</a:t>
            </a:r>
          </a:p>
          <a:p>
            <a:pPr algn="just"/>
            <a:endParaRPr lang="es-ES" sz="1600">
              <a:ea typeface="+mn-lt"/>
              <a:cs typeface="+mn-lt"/>
            </a:endParaRPr>
          </a:p>
          <a:p>
            <a:pPr algn="just"/>
            <a:r>
              <a:rPr lang="es-ES" sz="1600">
                <a:ea typeface="+mn-lt"/>
                <a:cs typeface="+mn-lt"/>
              </a:rPr>
              <a:t>ÁNIMO!!</a:t>
            </a:r>
          </a:p>
          <a:p>
            <a:pPr algn="just"/>
            <a:r>
              <a:rPr lang="es-ES" sz="1600">
                <a:ea typeface="+mn-lt"/>
                <a:cs typeface="+mn-lt"/>
              </a:rPr>
              <a:t>  </a:t>
            </a:r>
            <a:endParaRPr lang="es-ES" sz="1600"/>
          </a:p>
          <a:p>
            <a:pPr algn="just"/>
            <a:r>
              <a:rPr lang="es-ES" sz="1600">
                <a:ea typeface="+mn-lt"/>
                <a:cs typeface="+mn-lt"/>
              </a:rPr>
              <a:t>Recuerda que debes hidratarte de vez en cuando. </a:t>
            </a:r>
            <a:endParaRPr lang="es-ES" sz="16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EE06086-C698-40A0-8B1D-9732CE94DBDD}"/>
              </a:ext>
            </a:extLst>
          </p:cNvPr>
          <p:cNvSpPr txBox="1"/>
          <p:nvPr/>
        </p:nvSpPr>
        <p:spPr>
          <a:xfrm>
            <a:off x="6363420" y="6119005"/>
            <a:ext cx="32320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>
                <a:ea typeface="+mn-lt"/>
                <a:cs typeface="+mn-lt"/>
                <a:hlinkClick r:id="rId5"/>
              </a:rPr>
              <a:t>https://youtu.be/-2ap8ZF5nC0</a:t>
            </a:r>
            <a:endParaRPr lang="es-ES"/>
          </a:p>
        </p:txBody>
      </p:sp>
      <p:pic>
        <p:nvPicPr>
          <p:cNvPr id="5" name="Imagen 6">
            <a:hlinkClick r:id="" action="ppaction://media"/>
            <a:extLst>
              <a:ext uri="{FF2B5EF4-FFF2-40B4-BE49-F238E27FC236}">
                <a16:creationId xmlns:a16="http://schemas.microsoft.com/office/drawing/2014/main" xmlns="" id="{4BDEB803-600D-46BB-A96A-C8DDEDD356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564038" y="339395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038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1" y="757687"/>
            <a:ext cx="10396882" cy="1158140"/>
          </a:xfrm>
        </p:spPr>
        <p:txBody>
          <a:bodyPr>
            <a:normAutofit/>
          </a:bodyPr>
          <a:lstStyle/>
          <a:p>
            <a:r>
              <a:rPr lang="es-ES" err="1"/>
              <a:t>uchikomi</a:t>
            </a:r>
            <a:r>
              <a:rPr lang="es-ES"/>
              <a:t>  </a:t>
            </a:r>
            <a:endParaRPr lang="es-ES" sz="4000">
              <a:solidFill>
                <a:schemeClr val="tx1"/>
              </a:solidFill>
            </a:endParaRP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42EF54AE-364C-4686-8B54-6483F9A86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243770" cy="3311189"/>
          </a:xfrm>
        </p:spPr>
        <p:txBody>
          <a:bodyPr/>
          <a:lstStyle/>
          <a:p>
            <a:pPr algn="just"/>
            <a:r>
              <a:rPr lang="es-ES">
                <a:solidFill>
                  <a:schemeClr val="accent1"/>
                </a:solidFill>
                <a:ea typeface="+mn-lt"/>
                <a:cs typeface="+mn-lt"/>
              </a:rPr>
              <a:t>SIGNIFICADO</a:t>
            </a:r>
            <a:r>
              <a:rPr lang="es-ES">
                <a:ea typeface="+mn-lt"/>
                <a:cs typeface="+mn-lt"/>
              </a:rPr>
              <a:t>: repetición de técnicas sin proyectar con el objetivo de automatizarla y perfeccionarla. Se puede realizar en estático y en desplazamiento. </a:t>
            </a:r>
            <a:endParaRPr lang="es-ES"/>
          </a:p>
          <a:p>
            <a:r>
              <a:rPr lang="es-ES">
                <a:ea typeface="+mn-lt"/>
                <a:cs typeface="+mn-lt"/>
              </a:rPr>
              <a:t>Como bien sabes, el Uchi Komi es uno de los secreto para ser un gran </a:t>
            </a:r>
            <a:r>
              <a:rPr lang="es-ES" err="1">
                <a:ea typeface="+mn-lt"/>
                <a:cs typeface="+mn-lt"/>
              </a:rPr>
              <a:t>Judoka</a:t>
            </a:r>
            <a:r>
              <a:rPr lang="es-ES">
                <a:ea typeface="+mn-lt"/>
                <a:cs typeface="+mn-lt"/>
              </a:rPr>
              <a:t>. Cuantos más hagas mejor saldrán las técnicas. 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608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err="1"/>
              <a:t>Juego</a:t>
            </a:r>
            <a:r>
              <a:rPr lang="en-US" sz="4400"/>
              <a:t> #2</a:t>
            </a:r>
            <a:br>
              <a:rPr lang="en-US" sz="4400"/>
            </a:br>
            <a:r>
              <a:rPr lang="en-US" sz="440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CC7666E-B394-4E94-BB17-50B369B3804F}"/>
              </a:ext>
            </a:extLst>
          </p:cNvPr>
          <p:cNvSpPr txBox="1"/>
          <p:nvPr/>
        </p:nvSpPr>
        <p:spPr>
          <a:xfrm>
            <a:off x="3861757" y="497456"/>
            <a:ext cx="405153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>
                <a:solidFill>
                  <a:schemeClr val="accent1"/>
                </a:solidFill>
              </a:rPr>
              <a:t>UCHIKOMI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790133F5-FB07-4A41-8602-7C2F88EB18EB}"/>
              </a:ext>
            </a:extLst>
          </p:cNvPr>
          <p:cNvSpPr txBox="1"/>
          <p:nvPr/>
        </p:nvSpPr>
        <p:spPr>
          <a:xfrm>
            <a:off x="2392572" y="1343025"/>
            <a:ext cx="810595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      Te animamos a que realices Uchi </a:t>
            </a:r>
            <a:r>
              <a:rPr lang="es-ES" err="1">
                <a:ea typeface="+mn-lt"/>
                <a:cs typeface="+mn-lt"/>
              </a:rPr>
              <a:t>komi</a:t>
            </a:r>
            <a:r>
              <a:rPr lang="es-ES">
                <a:ea typeface="+mn-lt"/>
                <a:cs typeface="+mn-lt"/>
              </a:rPr>
              <a:t> en estático de las siguientes técnicas realizadas por Joane </a:t>
            </a:r>
            <a:r>
              <a:rPr lang="es-ES" err="1">
                <a:ea typeface="+mn-lt"/>
                <a:cs typeface="+mn-lt"/>
              </a:rPr>
              <a:t>Buldain</a:t>
            </a:r>
            <a:r>
              <a:rPr lang="es-ES">
                <a:ea typeface="+mn-lt"/>
                <a:cs typeface="+mn-lt"/>
              </a:rPr>
              <a:t>.</a:t>
            </a:r>
            <a:endParaRPr lang="es-ES"/>
          </a:p>
          <a:p>
            <a:pPr algn="just"/>
            <a:r>
              <a:rPr lang="es-ES">
                <a:ea typeface="+mn-lt"/>
                <a:cs typeface="+mn-lt"/>
              </a:rPr>
              <a:t>  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3431BCF-2C1F-4B27-8251-78BD5473C762}"/>
              </a:ext>
            </a:extLst>
          </p:cNvPr>
          <p:cNvSpPr txBox="1"/>
          <p:nvPr/>
        </p:nvSpPr>
        <p:spPr>
          <a:xfrm>
            <a:off x="3660476" y="2093343"/>
            <a:ext cx="4669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 .- 3 series de cada técnica por 10 repeticiones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9BD21C1-2FB4-4144-ABE6-79D5370C30E1}"/>
              </a:ext>
            </a:extLst>
          </p:cNvPr>
          <p:cNvSpPr txBox="1"/>
          <p:nvPr/>
        </p:nvSpPr>
        <p:spPr>
          <a:xfrm>
            <a:off x="841615" y="515482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1. </a:t>
            </a:r>
            <a:r>
              <a:rPr lang="es-ES">
                <a:solidFill>
                  <a:schemeClr val="accent1"/>
                </a:solidFill>
                <a:hlinkClick r:id="rId7"/>
              </a:rPr>
              <a:t>IPPON SEOI NAGE</a:t>
            </a:r>
            <a:endParaRPr lang="es-ES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01900D5D-3491-4803-A101-44D1ABBCA7FC}"/>
              </a:ext>
            </a:extLst>
          </p:cNvPr>
          <p:cNvSpPr txBox="1"/>
          <p:nvPr/>
        </p:nvSpPr>
        <p:spPr>
          <a:xfrm>
            <a:off x="4823244" y="508203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2. </a:t>
            </a:r>
            <a:r>
              <a:rPr lang="es-ES">
                <a:solidFill>
                  <a:schemeClr val="accent1"/>
                </a:solidFill>
                <a:hlinkClick r:id="rId8"/>
              </a:rPr>
              <a:t>O UCHI GARI</a:t>
            </a:r>
            <a:endParaRPr lang="es-ES">
              <a:solidFill>
                <a:schemeClr val="accen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A2F3550-DE66-4BD1-9855-2A1AC167076E}"/>
              </a:ext>
            </a:extLst>
          </p:cNvPr>
          <p:cNvSpPr txBox="1"/>
          <p:nvPr/>
        </p:nvSpPr>
        <p:spPr>
          <a:xfrm>
            <a:off x="9193063" y="508113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3. </a:t>
            </a:r>
            <a:r>
              <a:rPr lang="es-ES">
                <a:hlinkClick r:id="rId9"/>
              </a:rPr>
              <a:t>TAI OTOSHI</a:t>
            </a:r>
            <a:endParaRPr lang="es-ES">
              <a:solidFill>
                <a:schemeClr val="accent1"/>
              </a:solidFill>
            </a:endParaRPr>
          </a:p>
        </p:txBody>
      </p:sp>
      <p:pic>
        <p:nvPicPr>
          <p:cNvPr id="8" name="Imagen 9">
            <a:hlinkClick r:id="" action="ppaction://media"/>
            <a:extLst>
              <a:ext uri="{FF2B5EF4-FFF2-40B4-BE49-F238E27FC236}">
                <a16:creationId xmlns:a16="http://schemas.microsoft.com/office/drawing/2014/main" xmlns="" id="{29A23F8C-AE2B-4499-9B83-6CD7D7AF411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359434" y="3063276"/>
            <a:ext cx="3134265" cy="2011034"/>
          </a:xfrm>
          <a:prstGeom prst="rect">
            <a:avLst/>
          </a:prstGeom>
        </p:spPr>
      </p:pic>
      <p:pic>
        <p:nvPicPr>
          <p:cNvPr id="9" name="Imagen 9">
            <a:hlinkClick r:id="" action="ppaction://media"/>
            <a:extLst>
              <a:ext uri="{FF2B5EF4-FFF2-40B4-BE49-F238E27FC236}">
                <a16:creationId xmlns:a16="http://schemas.microsoft.com/office/drawing/2014/main" xmlns="" id="{824FA0E0-3DA7-4613-8A6A-01529B93F1EA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4025660" y="2790106"/>
            <a:ext cx="3349925" cy="2068543"/>
          </a:xfrm>
          <a:prstGeom prst="rect">
            <a:avLst/>
          </a:prstGeom>
        </p:spPr>
      </p:pic>
      <p:pic>
        <p:nvPicPr>
          <p:cNvPr id="12" name="Imagen 12">
            <a:hlinkClick r:id="" action="ppaction://media"/>
            <a:extLst>
              <a:ext uri="{FF2B5EF4-FFF2-40B4-BE49-F238E27FC236}">
                <a16:creationId xmlns:a16="http://schemas.microsoft.com/office/drawing/2014/main" xmlns="" id="{36B3337C-C0B3-4DB8-AC63-5C9A9A765631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8065698" y="2818861"/>
            <a:ext cx="3019246" cy="198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13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454915C5-707B-4B29-9E6B-116367F841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estiramientos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4000" dirty="0">
                <a:solidFill>
                  <a:schemeClr val="bg1"/>
                </a:solidFill>
              </a:rPr>
              <a:t>IRENE </a:t>
            </a:r>
            <a:r>
              <a:rPr lang="es-ES" sz="4000" dirty="0" err="1">
                <a:solidFill>
                  <a:schemeClr val="bg1"/>
                </a:solidFill>
              </a:rPr>
              <a:t>cAMUS</a:t>
            </a:r>
            <a:r>
              <a:rPr lang="es-ES" sz="3600" dirty="0">
                <a:solidFill>
                  <a:schemeClr val="tx1"/>
                </a:solidFill>
              </a:rPr>
              <a:t> -</a:t>
            </a:r>
            <a:r>
              <a:rPr lang="en-US" dirty="0"/>
              <a:t/>
            </a:r>
            <a:br>
              <a:rPr lang="en-US" dirty="0"/>
            </a:br>
            <a:r>
              <a:rPr lang="es-ES" sz="3100" dirty="0">
                <a:solidFill>
                  <a:schemeClr val="tx1"/>
                </a:solidFill>
              </a:rPr>
              <a:t>MEDALLISTA NACIONAL -</a:t>
            </a:r>
            <a:r>
              <a:rPr lang="es-ES" sz="3100" dirty="0"/>
              <a:t/>
            </a:r>
            <a:br>
              <a:rPr lang="es-ES" sz="3100" dirty="0"/>
            </a:br>
            <a:r>
              <a:rPr lang="es-ES" sz="3100" dirty="0">
                <a:solidFill>
                  <a:schemeClr val="tx1"/>
                </a:solidFill>
              </a:rPr>
              <a:t>PROYECTO JUDO HELIOS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6B8E032-9914-4C00-B51A-C2DA16271D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xmlns="" id="{43B4841E-E6B6-48C3-BA02-F73659C6DA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DA001CEB-DFE9-463F-8C15-2AB11AD4B27F}"/>
              </a:ext>
            </a:extLst>
          </p:cNvPr>
          <p:cNvSpPr txBox="1"/>
          <p:nvPr/>
        </p:nvSpPr>
        <p:spPr>
          <a:xfrm>
            <a:off x="6349041" y="5227608"/>
            <a:ext cx="51585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https://youtu.be/HshmLAdlZ1E</a:t>
            </a:r>
            <a:endParaRPr lang="es-ES"/>
          </a:p>
        </p:txBody>
      </p:sp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xmlns="" id="{0E38951D-ACDD-4FFA-A9CE-B4C890EC4E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48378" y="1683050"/>
            <a:ext cx="5319622" cy="336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81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xmlns="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54" y="571500"/>
            <a:ext cx="4526328" cy="1266265"/>
          </a:xfrm>
        </p:spPr>
        <p:txBody>
          <a:bodyPr>
            <a:normAutofit/>
          </a:bodyPr>
          <a:lstStyle/>
          <a:p>
            <a:r>
              <a:rPr lang="es-ES" sz="4400"/>
              <a:t>RETO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0276CF47-78D1-45D4-B8A5-05DD68D9FB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00240" y="457200"/>
            <a:ext cx="5589425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xmlns="" id="{6DAD91BF-FDC8-4E48-9C43-D4B14DFBFF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0708" y="886726"/>
            <a:ext cx="5099864" cy="3824898"/>
          </a:xfrm>
          <a:prstGeom prst="rect">
            <a:avLst/>
          </a:prstGeom>
        </p:spPr>
      </p:pic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xmlns="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1610" y="2071048"/>
            <a:ext cx="4703600" cy="3129799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s-ES" sz="1700"/>
              <a:t>LA SESIÓN DE HOY VA SOBRE MUJERES JUDOKAS.</a:t>
            </a:r>
            <a:endParaRPr lang="es-ES"/>
          </a:p>
          <a:p>
            <a:pPr>
              <a:lnSpc>
                <a:spcPct val="110000"/>
              </a:lnSpc>
            </a:pPr>
            <a:r>
              <a:rPr lang="es-ES" sz="1700"/>
              <a:t>OS ANIMAMOS A QUE ENSEÑEIS ESTA DIVERTIDA SITUACIÓN DE DEFENSA PERSONAL A UNA DE LAS MUJERES DE LA CASA. .. MAMA, HERMANAS...</a:t>
            </a:r>
          </a:p>
          <a:p>
            <a:pPr>
              <a:lnSpc>
                <a:spcPct val="110000"/>
              </a:lnSpc>
            </a:pPr>
            <a:r>
              <a:rPr lang="es-ES" sz="1700">
                <a:ea typeface="+mn-lt"/>
                <a:cs typeface="+mn-lt"/>
              </a:rPr>
              <a:t>OS RECOMENDAMOS QUE OS GRABEIS Y PASEIS TAN BUEN RATO COMO NOSOTROS.</a:t>
            </a:r>
          </a:p>
          <a:p>
            <a:pPr marL="0" indent="0">
              <a:lnSpc>
                <a:spcPct val="110000"/>
              </a:lnSpc>
              <a:buNone/>
            </a:pPr>
            <a:endParaRPr lang="es-ES" sz="17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s-ES" sz="17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1700">
                <a:ea typeface="+mn-lt"/>
                <a:cs typeface="+mn-lt"/>
              </a:rPr>
              <a:t>     </a:t>
            </a:r>
            <a:endParaRPr lang="es-ES" sz="170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7265096" y="4359058"/>
            <a:ext cx="3023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6"/>
              </a:rPr>
              <a:t>https://www.youtube.com/watch?v=2zPrgWD_njI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6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F5E1885-4B77-4930-AF94-83DC34F516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CED8F1-A066-4193-A0C6-FA32AABA2B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FC2AD83-6F23-413C-AD90-9F32AF8275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xmlns="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367BE40-CEB0-42C0-A019-83612A9D1B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3A1CF79-E584-4525-AB80-C5E826445E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DFF68DC-7619-4C0C-B291-0018372D27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xmlns="" id="{5003435F-4995-49A0-9B3D-4955D2822A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xmlns="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02498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xmlns="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339124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3</TotalTime>
  <Words>306</Words>
  <Application>Microsoft Office PowerPoint</Application>
  <PresentationFormat>Personalizado</PresentationFormat>
  <Paragraphs>69</Paragraphs>
  <Slides>13</Slides>
  <Notes>0</Notes>
  <HiddenSlides>0</HiddenSlides>
  <MMClips>7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KATIA - escuela de judo  sergio domenech )</vt:lpstr>
      <vt:lpstr>juego #1 NIVEL 2  ( MARINA GARRIGA - PROYECTO JUDO HELIOS )</vt:lpstr>
      <vt:lpstr>uchikomi  </vt:lpstr>
      <vt:lpstr>Juego #2 NIVEL 2</vt:lpstr>
      <vt:lpstr>Juego #3 NIVEL 2  estiramientos  IRENE cAMUS - MEDALLISTA NACIONAL - PROYECTO JUDO HELIOS</vt:lpstr>
      <vt:lpstr>RETO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Rubio</cp:lastModifiedBy>
  <cp:revision>33</cp:revision>
  <dcterms:created xsi:type="dcterms:W3CDTF">2020-03-16T05:02:31Z</dcterms:created>
  <dcterms:modified xsi:type="dcterms:W3CDTF">2020-03-29T20:47:48Z</dcterms:modified>
</cp:coreProperties>
</file>