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62" r:id="rId6"/>
    <p:sldId id="274" r:id="rId7"/>
    <p:sldId id="271" r:id="rId8"/>
    <p:sldId id="261" r:id="rId9"/>
    <p:sldId id="275" r:id="rId10"/>
    <p:sldId id="268" r:id="rId11"/>
    <p:sldId id="276" r:id="rId12"/>
    <p:sldId id="267" r:id="rId13"/>
    <p:sldId id="26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sZc5Thp0gZDkHA2fQf2zrw==" hashData="qwk44vkqcwjvPGqeYDO3A95Ht2/1RmlEZxGcRaI4YNz77PiSmXbuaNPMTg9rZ+WDvuzNiNpk9RXF4U5bkfdWH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6B8E2-433D-439A-8D6E-C65F960DD018}" v="378" dt="2020-03-17T16:38:35.515"/>
    <p1510:client id="{0DECEEF6-9E72-42EB-AF47-F456D1D69432}" v="67" dt="2020-03-16T05:04:50.867"/>
    <p1510:client id="{198CD459-34F7-4A9D-97ED-84B31E9760D7}" v="611" dt="2020-03-17T20:46:33.373"/>
    <p1510:client id="{1C539BE1-76B8-40CC-9FDE-0835BF7E4541}" v="17" dt="2020-03-18T14:53:16.267"/>
    <p1510:client id="{289546F7-F1F1-4587-B316-7F498EBEFE04}" v="834" dt="2020-03-25T00:44:27.651"/>
    <p1510:client id="{301BA2F5-8A1C-4E58-8B91-3AC8ED08A9D7}" v="211" dt="2020-03-17T15:49:18.784"/>
    <p1510:client id="{57CBE9E0-DF55-4799-9437-E2AA8EFC0DE9}" v="157" dt="2020-03-24T12:55:48.276"/>
    <p1510:client id="{5C7CD215-0575-44CB-8478-5B57DA0A5656}" v="628" dt="2020-03-22T19:51:14.490"/>
    <p1510:client id="{6200ED01-F925-4E02-BE6C-C9A799443E22}" v="516" dt="2020-03-17T05:06:20.639"/>
    <p1510:client id="{7A3568CB-12E8-46EC-8D47-34AFC83E99D8}" v="24" dt="2020-03-16T05:13:07.022"/>
    <p1510:client id="{920706A0-9C87-4CF7-8853-015A5D66CB83}" v="3934" dt="2020-03-16T08:30:57.329"/>
    <p1510:client id="{9285E312-E0F3-4451-BACB-8AACB663FEE0}" v="369" dt="2020-03-18T02:44:23.600"/>
    <p1510:client id="{A968D39A-1CB2-42B3-B555-CC22CE6AA2A8}" v="14" dt="2020-03-17T04:27:55.697"/>
    <p1510:client id="{F0820F61-E125-47AA-AF1C-C36D643DA1A0}" v="66" dt="2020-03-20T15:12:43.388"/>
    <p1510:client id="{F66BBF99-6017-40BF-9B4B-56E1BED7DB3B}" v="1012" dt="2020-03-19T13:09:34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rzWDV2nYI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www.youtube.com/watch?v=QHrzWDV2nYI&amp;feature=youtu.b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k-yPGtn8t4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Tk-yPGtn8t4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video" Target="https://www.youtube.com/embed/BcJJhl0Djbs?feature=oembed" TargetMode="External"/><Relationship Id="rId7" Type="http://schemas.openxmlformats.org/officeDocument/2006/relationships/image" Target="../media/image10.jpeg"/><Relationship Id="rId12" Type="http://schemas.openxmlformats.org/officeDocument/2006/relationships/hyperlink" Target="https://www.youtube.com/watch?v=BcJJhl0Djbs" TargetMode="External"/><Relationship Id="rId2" Type="http://schemas.openxmlformats.org/officeDocument/2006/relationships/video" Target="https://www.youtube.com/embed/rhaIlJdeJl4?feature=oembed" TargetMode="External"/><Relationship Id="rId1" Type="http://schemas.openxmlformats.org/officeDocument/2006/relationships/video" Target="https://www.youtube.com/embed/gTJYjs7uTFA?feature=oembed" TargetMode="External"/><Relationship Id="rId6" Type="http://schemas.openxmlformats.org/officeDocument/2006/relationships/image" Target="../media/image4.jpeg"/><Relationship Id="rId11" Type="http://schemas.openxmlformats.org/officeDocument/2006/relationships/hyperlink" Target="https://www.youtube.com/watch?v=rhaIlJdeJl4" TargetMode="External"/><Relationship Id="rId5" Type="http://schemas.openxmlformats.org/officeDocument/2006/relationships/image" Target="../media/image2.jpeg"/><Relationship Id="rId10" Type="http://schemas.openxmlformats.org/officeDocument/2006/relationships/hyperlink" Target="https://www.youtube.com/watch?v=gTJYjs7uTFA" TargetMode="Externa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TT1M6HBsOY?feature=oembed" TargetMode="External"/><Relationship Id="rId6" Type="http://schemas.openxmlformats.org/officeDocument/2006/relationships/hyperlink" Target="https://www.youtube.com/watch?v=hTT1M6HBsOY&amp;feature=youtu.be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EkqlWdmKMk?feature=oembed" TargetMode="External"/><Relationship Id="rId5" Type="http://schemas.openxmlformats.org/officeDocument/2006/relationships/hyperlink" Target="https://www.youtube.com/watch?v=tEkqlWdmKMk" TargetMode="Externa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O_zFqLiVA?feature=oembed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3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823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760856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4  </a:t>
            </a:r>
            <a:r>
              <a:rPr lang="es-ES" sz="3600" dirty="0">
                <a:solidFill>
                  <a:schemeClr val="accent1"/>
                </a:solidFill>
              </a:rPr>
              <a:t>nivel 2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5558288" y="1633269"/>
            <a:ext cx="6021235" cy="406265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.- Mantener la forma física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.- Recordar, automatizar y perfeccionar los gestos   técnicos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.- Conocer  tu deporte, El Judo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 .- Hacer más llevaderos estos días complicados (liberar estrés)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.- Recuerda:  NO estás en el gimnasio con tus compañeros de judo. Realiza las tareas con sentido común y sin exponerte a lesiones.</a:t>
            </a:r>
            <a:endParaRPr lang="es-ES" dirty="0"/>
          </a:p>
          <a:p>
            <a:endParaRPr lang="en-US" dirty="0"/>
          </a:p>
          <a:p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Imagen 4" descr="Un jugador de futbol americano&#10;&#10;Descripción generada con confianza alta">
            <a:extLst>
              <a:ext uri="{FF2B5EF4-FFF2-40B4-BE49-F238E27FC236}">
                <a16:creationId xmlns:a16="http://schemas.microsoft.com/office/drawing/2014/main" id="{8E040681-BF7E-4CE5-BF81-F0CAD9D5B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40" y="1790824"/>
            <a:ext cx="4540369" cy="327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hugo</a:t>
            </a:r>
            <a:r>
              <a:rPr lang="es-ES" sz="2400" dirty="0">
                <a:solidFill>
                  <a:schemeClr val="tx1"/>
                </a:solidFill>
              </a:rPr>
              <a:t> burgos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profe escuela de judo </a:t>
            </a: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587042" y="5400136"/>
            <a:ext cx="53167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https://www.youtube.com/watch?v=QHrzWDV2nYI&amp;feature=youtu.be</a:t>
            </a:r>
            <a:endParaRPr lang="en-U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6EE330B-0D39-48FA-B81E-8C7237E788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77132" y="2056861"/>
            <a:ext cx="5420264" cy="281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4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bg1"/>
                </a:solidFill>
              </a:rPr>
              <a:t>( PABLO ERICE</a:t>
            </a:r>
            <a:r>
              <a:rPr lang="es-ES" sz="2800" dirty="0">
                <a:solidFill>
                  <a:schemeClr val="bg1"/>
                </a:solidFill>
              </a:rPr>
              <a:t> –  JUDO KLUB ERICE</a:t>
            </a:r>
            <a:r>
              <a:rPr lang="es-ES" sz="3200" dirty="0">
                <a:solidFill>
                  <a:schemeClr val="bg1"/>
                </a:solidFill>
              </a:rPr>
              <a:t> 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50332" y="1143540"/>
            <a:ext cx="648131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ea typeface="+mn-lt"/>
                <a:cs typeface="+mn-lt"/>
              </a:rPr>
              <a:t>El Circuito de hoy lo lleva a cabo Pablo Erice , maestro nacional, 4º Dan y licenciado en </a:t>
            </a:r>
            <a:r>
              <a:rPr lang="es-ES" sz="1600" dirty="0" err="1">
                <a:ea typeface="+mn-lt"/>
                <a:cs typeface="+mn-lt"/>
              </a:rPr>
              <a:t>Inef</a:t>
            </a:r>
            <a:r>
              <a:rPr lang="es-ES" sz="1600" dirty="0">
                <a:ea typeface="+mn-lt"/>
                <a:cs typeface="+mn-lt"/>
              </a:rPr>
              <a:t>.</a:t>
            </a:r>
          </a:p>
          <a:p>
            <a:pPr algn="just"/>
            <a:r>
              <a:rPr lang="es-ES" sz="1600" dirty="0"/>
              <a:t>El video explica lo que debes de hacer.</a:t>
            </a:r>
          </a:p>
          <a:p>
            <a:pPr algn="just"/>
            <a:r>
              <a:rPr lang="es-ES" sz="1600" dirty="0">
                <a:ea typeface="+mn-lt"/>
                <a:cs typeface="+mn-lt"/>
              </a:rPr>
              <a:t>ÁNIMO!</a:t>
            </a:r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Recuerda que debes hidratarte de vez en cuando. </a:t>
            </a:r>
            <a:endParaRPr lang="es-ES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E06086-C698-40A0-8B1D-9732CE94DBDD}"/>
              </a:ext>
            </a:extLst>
          </p:cNvPr>
          <p:cNvSpPr txBox="1"/>
          <p:nvPr/>
        </p:nvSpPr>
        <p:spPr>
          <a:xfrm>
            <a:off x="6219646" y="5975231"/>
            <a:ext cx="32320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https://youtu.be/Tk-yPGtn8t4</a:t>
            </a:r>
            <a:endParaRPr lang="es-ES" dirty="0"/>
          </a:p>
        </p:txBody>
      </p:sp>
      <p:pic>
        <p:nvPicPr>
          <p:cNvPr id="5" name="Imagen 6">
            <a:hlinkClick r:id="" action="ppaction://media"/>
            <a:extLst>
              <a:ext uri="{FF2B5EF4-FFF2-40B4-BE49-F238E27FC236}">
                <a16:creationId xmlns:a16="http://schemas.microsoft.com/office/drawing/2014/main" id="{239C6A24-7778-4924-9105-7B40DF26C90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91509" y="3221427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03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/>
              <a:t>TANDOKU RENSHU</a:t>
            </a:r>
            <a:endParaRPr lang="es-ES" dirty="0">
              <a:solidFill>
                <a:srgbClr val="B80E0F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dirty="0">
                <a:ea typeface="+mn-lt"/>
                <a:cs typeface="+mn-lt"/>
              </a:rPr>
              <a:t>: ESTUDIO SOLO.</a:t>
            </a:r>
          </a:p>
          <a:p>
            <a:pPr algn="just"/>
            <a:r>
              <a:rPr lang="es-ES" dirty="0" err="1">
                <a:ea typeface="+mn-lt"/>
                <a:cs typeface="+mn-lt"/>
              </a:rPr>
              <a:t>Tandoku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Renshu</a:t>
            </a:r>
            <a:r>
              <a:rPr lang="es-ES" dirty="0">
                <a:ea typeface="+mn-lt"/>
                <a:cs typeface="+mn-lt"/>
              </a:rPr>
              <a:t> es un sistema de entrenamiento en judo que se realiza sin compañero. Tiene como objetivo perfeccionar las técnicas de judo mejorando aspectos como la coordinación, velocidad, corregir posturas, etc.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Se puede trabajar de varias formas: frente a una pared, espejo, con gomas, etc.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Te proponemos los siguientes </a:t>
            </a:r>
            <a:r>
              <a:rPr lang="es-ES" dirty="0" err="1">
                <a:ea typeface="+mn-lt"/>
                <a:cs typeface="+mn-lt"/>
              </a:rPr>
              <a:t>Tandoku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Renshu</a:t>
            </a:r>
            <a:r>
              <a:rPr lang="es-ES" dirty="0">
                <a:ea typeface="+mn-lt"/>
                <a:cs typeface="+mn-lt"/>
              </a:rPr>
              <a:t>.  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6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315418" y="497456"/>
            <a:ext cx="583433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TANDOKU RENSHU</a:t>
            </a:r>
            <a:r>
              <a:rPr lang="es-ES" sz="3600" dirty="0">
                <a:solidFill>
                  <a:schemeClr val="accent1"/>
                </a:solidFill>
              </a:rPr>
              <a:t> </a:t>
            </a:r>
            <a:r>
              <a:rPr lang="es-ES" sz="3600" dirty="0"/>
              <a:t>TÉCNICAS</a:t>
            </a:r>
          </a:p>
        </p:txBody>
      </p:sp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71995FD7-1E05-4D9E-A1C4-A1723100C4E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560717" y="2416295"/>
            <a:ext cx="2487284" cy="1637222"/>
          </a:xfrm>
          <a:prstGeom prst="rect">
            <a:avLst/>
          </a:prstGeom>
        </p:spPr>
      </p:pic>
      <p:pic>
        <p:nvPicPr>
          <p:cNvPr id="6" name="Imagen 6">
            <a:hlinkClick r:id="" action="ppaction://media"/>
            <a:extLst>
              <a:ext uri="{FF2B5EF4-FFF2-40B4-BE49-F238E27FC236}">
                <a16:creationId xmlns:a16="http://schemas.microsoft.com/office/drawing/2014/main" id="{615B9627-D703-44C5-BBC4-144CC9BD71A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3795623" y="3264559"/>
            <a:ext cx="3278038" cy="2226694"/>
          </a:xfrm>
          <a:prstGeom prst="rect">
            <a:avLst/>
          </a:prstGeom>
        </p:spPr>
      </p:pic>
      <p:pic>
        <p:nvPicPr>
          <p:cNvPr id="8" name="Imagen 9">
            <a:hlinkClick r:id="" action="ppaction://media"/>
            <a:extLst>
              <a:ext uri="{FF2B5EF4-FFF2-40B4-BE49-F238E27FC236}">
                <a16:creationId xmlns:a16="http://schemas.microsoft.com/office/drawing/2014/main" id="{C5B2F5C3-EAC2-42BB-8714-115399E7531A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9"/>
          <a:stretch>
            <a:fillRect/>
          </a:stretch>
        </p:blipFill>
        <p:spPr>
          <a:xfrm>
            <a:off x="7921924" y="2588824"/>
            <a:ext cx="3091132" cy="20397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A1AE069-4D40-4222-B3C3-56DAC9B9330D}"/>
              </a:ext>
            </a:extLst>
          </p:cNvPr>
          <p:cNvSpPr txBox="1"/>
          <p:nvPr/>
        </p:nvSpPr>
        <p:spPr>
          <a:xfrm>
            <a:off x="1086928" y="422119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hlinkClick r:id="rId10"/>
              </a:rPr>
              <a:t>O soto Gari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2CE9DFB-C84C-4315-AC4C-351DE375AF31}"/>
              </a:ext>
            </a:extLst>
          </p:cNvPr>
          <p:cNvSpPr txBox="1"/>
          <p:nvPr/>
        </p:nvSpPr>
        <p:spPr>
          <a:xfrm>
            <a:off x="4723501" y="271067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hlinkClick r:id="rId11"/>
              </a:rPr>
              <a:t>Ko uchi Gari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2082DB-072B-4CBA-AEFB-A91A4D1EC9FC}"/>
              </a:ext>
            </a:extLst>
          </p:cNvPr>
          <p:cNvSpPr txBox="1"/>
          <p:nvPr/>
        </p:nvSpPr>
        <p:spPr>
          <a:xfrm>
            <a:off x="8805772" y="480886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hlinkClick r:id="rId12"/>
              </a:rPr>
              <a:t>Uchi Mata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79B0B60-E6A3-43BA-8EDB-96C5D4095F3D}"/>
              </a:ext>
            </a:extLst>
          </p:cNvPr>
          <p:cNvSpPr txBox="1"/>
          <p:nvPr/>
        </p:nvSpPr>
        <p:spPr>
          <a:xfrm>
            <a:off x="2912852" y="1201947"/>
            <a:ext cx="699889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Ya no hay excusas para no practicar tus técnicas favoritas. </a:t>
            </a:r>
          </a:p>
          <a:p>
            <a:r>
              <a:rPr lang="es-ES" dirty="0"/>
              <a:t>Edu , profe del Judo </a:t>
            </a:r>
            <a:r>
              <a:rPr lang="es-ES" dirty="0" err="1"/>
              <a:t>Klub</a:t>
            </a:r>
            <a:r>
              <a:rPr lang="es-ES" dirty="0"/>
              <a:t> Erice y Maestro Nacional 6º Dan nos muestra como practicar sin necesidad de compañero las siguientes técnicas:</a:t>
            </a:r>
          </a:p>
        </p:txBody>
      </p:sp>
    </p:spTree>
    <p:extLst>
      <p:ext uri="{BB962C8B-B14F-4D97-AF65-F5344CB8AC3E}">
        <p14:creationId xmlns:p14="http://schemas.microsoft.com/office/powerpoint/2010/main" val="3311623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ROSENDO LAÍNO -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2700" dirty="0">
                <a:solidFill>
                  <a:schemeClr val="tx1"/>
                </a:solidFill>
              </a:rPr>
              <a:t>DEPORTISTA ALTO RENDIMENTO</a:t>
            </a:r>
            <a:r>
              <a:rPr lang="es-ES" sz="3600" dirty="0">
                <a:solidFill>
                  <a:schemeClr val="tx1"/>
                </a:solidFill>
              </a:rPr>
              <a:t> 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100" dirty="0">
                <a:solidFill>
                  <a:schemeClr val="tx1"/>
                </a:solidFill>
              </a:rPr>
              <a:t>CD JUDOLIN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B75852E8-0AD3-46BA-9FDD-FDC87A750A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05245" y="1769314"/>
            <a:ext cx="5722188" cy="35206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001CEB-DFE9-463F-8C15-2AB11AD4B27F}"/>
              </a:ext>
            </a:extLst>
          </p:cNvPr>
          <p:cNvSpPr txBox="1"/>
          <p:nvPr/>
        </p:nvSpPr>
        <p:spPr>
          <a:xfrm>
            <a:off x="5702060" y="5558287"/>
            <a:ext cx="51585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https://www.youtube.com/watch?v=hTT1M6HBsOY&amp;feature=youtu.be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58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29C397-786A-4BAA-8436-6BEF19E8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s-ES" dirty="0"/>
              <a:t>Videos didácticos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055183-AB78-4935-A45E-5DD417E3363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326380" cy="380069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" sz="1800" dirty="0"/>
              <a:t>Os adjuntamos un video muy interesante de </a:t>
            </a:r>
            <a:r>
              <a:rPr lang="es-ES" sz="1800" dirty="0" err="1"/>
              <a:t>alejandro</a:t>
            </a:r>
            <a:r>
              <a:rPr lang="es-ES" sz="1800" dirty="0"/>
              <a:t> machuca, </a:t>
            </a:r>
            <a:r>
              <a:rPr lang="es-ES" sz="1800" dirty="0" err="1"/>
              <a:t>judoka</a:t>
            </a:r>
            <a:r>
              <a:rPr lang="es-ES" sz="1800" dirty="0"/>
              <a:t> del cd </a:t>
            </a:r>
            <a:r>
              <a:rPr lang="es-ES" sz="1800" dirty="0" err="1"/>
              <a:t>judolin</a:t>
            </a:r>
            <a:r>
              <a:rPr lang="es-ES" sz="1800" dirty="0"/>
              <a:t> y estudiante de fisioterapia, donde nos muestra </a:t>
            </a:r>
            <a:r>
              <a:rPr lang="es-ES" sz="1800" dirty="0" err="1"/>
              <a:t>como</a:t>
            </a:r>
            <a:r>
              <a:rPr lang="es-ES" sz="1800" dirty="0"/>
              <a:t> hacer un vendaje con esparadrapo para un lesión de tobillo. </a:t>
            </a:r>
            <a:endParaRPr lang="es-ES" dirty="0"/>
          </a:p>
          <a:p>
            <a:pPr marL="0" indent="0">
              <a:buNone/>
            </a:pPr>
            <a:r>
              <a:rPr lang="es-ES" sz="1800" dirty="0"/>
              <a:t>Mas concretamente ESGUINCE de tobillo externo.</a:t>
            </a:r>
            <a:endParaRPr lang="es-E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BC7486EA-C11D-4B95-BC05-66EAC63D73D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492240" y="2337118"/>
            <a:ext cx="4931275" cy="369845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B7E915-2CE2-4997-999E-18A30F2067EB}"/>
              </a:ext>
            </a:extLst>
          </p:cNvPr>
          <p:cNvSpPr txBox="1"/>
          <p:nvPr/>
        </p:nvSpPr>
        <p:spPr>
          <a:xfrm>
            <a:off x="2136476" y="501194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hlinkClick r:id="rId5"/>
              </a:rPr>
              <a:t>https</a:t>
            </a:r>
            <a:r>
              <a:rPr lang="es-ES" dirty="0">
                <a:ea typeface="+mn-lt"/>
                <a:cs typeface="+mn-lt"/>
                <a:hlinkClick r:id="rId5"/>
              </a:rPr>
              <a:t>://www.youtube.com/watch?v=tEkqlWdmKMk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5777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0">
            <a:extLst>
              <a:ext uri="{FF2B5EF4-FFF2-40B4-BE49-F238E27FC236}">
                <a16:creationId xmlns:a16="http://schemas.microsoft.com/office/drawing/2014/main" id="{91AB8A88-A60F-421C-9564-D5A7639EA5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32D3A04-3120-4CF3-8F9E-6DCF218BAC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98D68143-E11F-49D9-A842-E52CB43645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D81F57-CC57-46AD-86A2-54F697BD59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094412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12" y="685800"/>
            <a:ext cx="3072869" cy="1151965"/>
          </a:xfrm>
        </p:spPr>
        <p:txBody>
          <a:bodyPr>
            <a:normAutofit/>
          </a:bodyPr>
          <a:lstStyle/>
          <a:p>
            <a:r>
              <a:rPr lang="es-ES" sz="4400"/>
              <a:t>RETO</a:t>
            </a: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7045932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3">
            <a:hlinkClick r:id="" action="ppaction://media"/>
            <a:extLst>
              <a:ext uri="{FF2B5EF4-FFF2-40B4-BE49-F238E27FC236}">
                <a16:creationId xmlns:a16="http://schemas.microsoft.com/office/drawing/2014/main" id="{F9AA1D8F-B0BE-4DB5-B39F-28001A6C84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16566" y="689358"/>
            <a:ext cx="5626178" cy="4219634"/>
          </a:xfrm>
          <a:prstGeom prst="rect">
            <a:avLst/>
          </a:prstGeom>
          <a:ln>
            <a:noFill/>
          </a:ln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6592" y="2071048"/>
            <a:ext cx="3076090" cy="3072290"/>
          </a:xfrm>
        </p:spPr>
        <p:txBody>
          <a:bodyPr anchor="t"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s-ES" sz="1800" dirty="0"/>
              <a:t>TE ANIMAMOS A QUE HAGAS ESTE EJERCICIO QUE NOS HA MANDADO MARCOS CARO         ( JUDO CLUB TADEO )</a:t>
            </a:r>
          </a:p>
          <a:p>
            <a:pPr>
              <a:lnSpc>
                <a:spcPct val="110000"/>
              </a:lnSpc>
            </a:pPr>
            <a:r>
              <a:rPr lang="es-ES" sz="1800" dirty="0">
                <a:ea typeface="+mn-lt"/>
                <a:cs typeface="+mn-lt"/>
              </a:rPr>
              <a:t>NOS ENCANTARIA VER UN VIDEO VUESTRO CONSIGUIENDOLO. </a:t>
            </a:r>
            <a:endParaRPr lang="es-ES" sz="1500"/>
          </a:p>
          <a:p>
            <a:pPr marL="0" indent="0">
              <a:lnSpc>
                <a:spcPct val="110000"/>
              </a:lnSpc>
              <a:buNone/>
            </a:pPr>
            <a:endParaRPr lang="es-ES" sz="15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5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1500" dirty="0">
                <a:ea typeface="+mn-lt"/>
                <a:cs typeface="+mn-lt"/>
              </a:rPr>
              <a:t>     </a:t>
            </a:r>
            <a:endParaRPr lang="es-ES" sz="150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69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024981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391245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0</TotalTime>
  <Words>278</Words>
  <Application>Microsoft Office PowerPoint</Application>
  <PresentationFormat>Panorámica</PresentationFormat>
  <Paragraphs>70</Paragraphs>
  <Slides>14</Slides>
  <Notes>0</Notes>
  <HiddenSlides>0</HiddenSlides>
  <MMClips>8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Impact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hugo burgos - profe escuela de judo sergio domenech )</vt:lpstr>
      <vt:lpstr>juego #1 NIVEL 2  ( PABLO ERICE –  JUDO KLUB ERICE )</vt:lpstr>
      <vt:lpstr>TANDOKU RENSHU</vt:lpstr>
      <vt:lpstr>Juego #2 NIVEL 2</vt:lpstr>
      <vt:lpstr>Juego #3 NIVEL 2  estiramientos  ROSENDO LAÍNO - DEPORTISTA ALTO RENDIMENTO  CD JUDOLIN</vt:lpstr>
      <vt:lpstr>Videos didácticos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824</cp:revision>
  <dcterms:created xsi:type="dcterms:W3CDTF">2020-03-16T05:02:31Z</dcterms:created>
  <dcterms:modified xsi:type="dcterms:W3CDTF">2020-03-25T00:58:59Z</dcterms:modified>
</cp:coreProperties>
</file>