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62" r:id="rId6"/>
    <p:sldId id="274" r:id="rId7"/>
    <p:sldId id="271" r:id="rId8"/>
    <p:sldId id="261" r:id="rId9"/>
    <p:sldId id="272" r:id="rId10"/>
    <p:sldId id="268" r:id="rId11"/>
    <p:sldId id="267" r:id="rId12"/>
    <p:sldId id="260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//x8SX6wozIL3j/BSgOmnA==" hashData="IMZe9wEURDBygoi7461bEnPuHJBKmvXuTXTFLe6bBrqCq6peHZZYrFbRGAuV4EEhnjw0YRJDz36MlQDvirT9/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76B8E2-433D-439A-8D6E-C65F960DD018}" v="378" dt="2020-03-17T16:38:35.515"/>
    <p1510:client id="{0DECEEF6-9E72-42EB-AF47-F456D1D69432}" v="67" dt="2020-03-16T05:04:50.867"/>
    <p1510:client id="{198CD459-34F7-4A9D-97ED-84B31E9760D7}" v="611" dt="2020-03-17T20:46:33.373"/>
    <p1510:client id="{1C539BE1-76B8-40CC-9FDE-0835BF7E4541}" v="17" dt="2020-03-18T14:53:16.267"/>
    <p1510:client id="{301BA2F5-8A1C-4E58-8B91-3AC8ED08A9D7}" v="211" dt="2020-03-17T15:49:18.784"/>
    <p1510:client id="{6200ED01-F925-4E02-BE6C-C9A799443E22}" v="516" dt="2020-03-17T05:06:20.639"/>
    <p1510:client id="{7A3568CB-12E8-46EC-8D47-34AFC83E99D8}" v="24" dt="2020-03-16T05:13:07.022"/>
    <p1510:client id="{7BF44FE9-7B8D-4A7F-B548-923C2658F2C4}" v="24" dt="2020-03-21T17:04:23.998"/>
    <p1510:client id="{920706A0-9C87-4CF7-8853-015A5D66CB83}" v="3934" dt="2020-03-16T08:30:57.329"/>
    <p1510:client id="{9285E312-E0F3-4451-BACB-8AACB663FEE0}" v="369" dt="2020-03-18T02:44:23.600"/>
    <p1510:client id="{A968D39A-1CB2-42B3-B555-CC22CE6AA2A8}" v="14" dt="2020-03-17T04:27:55.697"/>
    <p1510:client id="{F0820F61-E125-47AA-AF1C-C36D643DA1A0}" v="66" dt="2020-03-20T15:12:43.388"/>
    <p1510:client id="{F66BBF99-6017-40BF-9B4B-56E1BED7DB3B}" v="1012" dt="2020-03-19T13:09:34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HrzWDV2nYI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www.youtube.com/watch?v=QHrzWDV2nYI&amp;feature=youtu.be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xcwjwtq9Wc?feature=oembed" TargetMode="External"/><Relationship Id="rId6" Type="http://schemas.openxmlformats.org/officeDocument/2006/relationships/hyperlink" Target="https://youtu.be/uxcwjwtq9Wc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LCuzSscp3YU" TargetMode="External"/><Relationship Id="rId3" Type="http://schemas.openxmlformats.org/officeDocument/2006/relationships/video" Target="https://www.youtube.com/embed/de1TxXKqoPw?feature=oembed" TargetMode="External"/><Relationship Id="rId7" Type="http://schemas.openxmlformats.org/officeDocument/2006/relationships/hyperlink" Target="https://youtu.be/CuBnHA5ZD3o" TargetMode="External"/><Relationship Id="rId12" Type="http://schemas.openxmlformats.org/officeDocument/2006/relationships/image" Target="../media/image12.jpeg"/><Relationship Id="rId2" Type="http://schemas.openxmlformats.org/officeDocument/2006/relationships/video" Target="https://www.youtube.com/embed/LCuzSscp3YU?feature=oembed" TargetMode="External"/><Relationship Id="rId1" Type="http://schemas.openxmlformats.org/officeDocument/2006/relationships/video" Target="https://www.youtube.com/embed/CuBnHA5ZD3o?feature=oembed" TargetMode="External"/><Relationship Id="rId6" Type="http://schemas.openxmlformats.org/officeDocument/2006/relationships/image" Target="../media/image4.jpeg"/><Relationship Id="rId11" Type="http://schemas.openxmlformats.org/officeDocument/2006/relationships/image" Target="../media/image11.jpeg"/><Relationship Id="rId5" Type="http://schemas.openxmlformats.org/officeDocument/2006/relationships/image" Target="../media/image2.jpeg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2.xml"/><Relationship Id="rId9" Type="http://schemas.openxmlformats.org/officeDocument/2006/relationships/hyperlink" Target="https://youtu.be/de1TxXKqoPw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TT1M6HBsOY?feature=oembed" TargetMode="External"/><Relationship Id="rId6" Type="http://schemas.openxmlformats.org/officeDocument/2006/relationships/hyperlink" Target="https://www.youtube.com/watch?v=hTT1M6HBsOY&amp;feature=youtu.be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13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823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760856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3  </a:t>
            </a:r>
            <a:r>
              <a:rPr lang="es-ES" sz="3600" dirty="0">
                <a:solidFill>
                  <a:schemeClr val="accent1"/>
                </a:solidFill>
              </a:rPr>
              <a:t>nivel 2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4868174" y="1633269"/>
            <a:ext cx="6438180" cy="387798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endParaRPr lang="es-ES" sz="2400" b="1" dirty="0">
              <a:solidFill>
                <a:schemeClr val="accent1"/>
              </a:solidFill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.- Mantener la forma física</a:t>
            </a:r>
            <a:endParaRPr lang="es-ES" dirty="0"/>
          </a:p>
          <a:p>
            <a:r>
              <a:rPr lang="es-ES" dirty="0">
                <a:ea typeface="+mn-lt"/>
                <a:cs typeface="+mn-lt"/>
              </a:rPr>
              <a:t>.- Recordar, automatizar y perfeccionar los gestos técnicos</a:t>
            </a:r>
            <a:endParaRPr lang="es-ES" dirty="0"/>
          </a:p>
          <a:p>
            <a:r>
              <a:rPr lang="es-ES" dirty="0">
                <a:ea typeface="+mn-lt"/>
                <a:cs typeface="+mn-lt"/>
              </a:rPr>
              <a:t>.- Conocer  tu deporte, El Judo</a:t>
            </a:r>
            <a:endParaRPr lang="es-ES" dirty="0"/>
          </a:p>
          <a:p>
            <a:r>
              <a:rPr lang="es-ES" dirty="0">
                <a:ea typeface="+mn-lt"/>
                <a:cs typeface="+mn-lt"/>
              </a:rPr>
              <a:t> .- Hacer más llevaderos estos días complicados (liberar estrés)</a:t>
            </a:r>
            <a:endParaRPr lang="es-ES" dirty="0"/>
          </a:p>
          <a:p>
            <a:r>
              <a:rPr lang="es-ES" dirty="0">
                <a:ea typeface="+mn-lt"/>
                <a:cs typeface="+mn-lt"/>
              </a:rPr>
              <a:t>.- Recuerda:  NO estás en el gimnasio con tus compañeros de judo. .- Realiza las tareas con sentido común y sin exponerte a lesiones.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s-ES" dirty="0">
                <a:ea typeface="+mn-lt"/>
                <a:cs typeface="+mn-lt"/>
              </a:rPr>
              <a:t>               ¡VAMOS EQUIPO!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Imagen 6" descr="Imagen que contiene persona, hombre, jugador, pelota&#10;&#10;Descripción generada con confianza muy alta">
            <a:extLst>
              <a:ext uri="{FF2B5EF4-FFF2-40B4-BE49-F238E27FC236}">
                <a16:creationId xmlns:a16="http://schemas.microsoft.com/office/drawing/2014/main" id="{8D1A4FCF-D990-45A3-917B-7CE640F1E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40" y="2025764"/>
            <a:ext cx="3735237" cy="280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1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14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br>
              <a:rPr lang="es-ES" sz="36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( </a:t>
            </a:r>
            <a:r>
              <a:rPr lang="es-ES" sz="2400" dirty="0" err="1">
                <a:solidFill>
                  <a:schemeClr val="tx1"/>
                </a:solidFill>
              </a:rPr>
              <a:t>hugo</a:t>
            </a:r>
            <a:r>
              <a:rPr lang="es-ES" sz="2400" dirty="0">
                <a:solidFill>
                  <a:schemeClr val="tx1"/>
                </a:solidFill>
              </a:rPr>
              <a:t> burgos -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>
                <a:solidFill>
                  <a:schemeClr val="tx1"/>
                </a:solidFill>
              </a:rPr>
              <a:t>profe escuela de judo </a:t>
            </a:r>
            <a:r>
              <a:rPr lang="es-ES" sz="2400" dirty="0" err="1">
                <a:solidFill>
                  <a:schemeClr val="tx1"/>
                </a:solidFill>
              </a:rPr>
              <a:t>sergio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domenech</a:t>
            </a:r>
            <a:r>
              <a:rPr lang="es-ES" sz="24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5587042" y="5400136"/>
            <a:ext cx="53167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5"/>
              </a:rPr>
              <a:t>https://www.youtube.com/watch?v=QHrzWDV2nYI&amp;feature=youtu.be</a:t>
            </a:r>
            <a:endParaRPr lang="en-US"/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46EE330B-0D39-48FA-B81E-8C7237E7881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77132" y="2056861"/>
            <a:ext cx="5420264" cy="281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4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 dirty="0">
                <a:solidFill>
                  <a:schemeClr val="tx1"/>
                </a:solidFill>
              </a:rPr>
              <a:t>( ALE Y JULIO – </a:t>
            </a:r>
            <a:br>
              <a:rPr lang="es-ES" sz="3200" dirty="0">
                <a:solidFill>
                  <a:schemeClr val="tx1"/>
                </a:solidFill>
              </a:rPr>
            </a:br>
            <a:r>
              <a:rPr lang="es-ES" sz="3200" dirty="0">
                <a:solidFill>
                  <a:schemeClr val="tx1"/>
                </a:solidFill>
              </a:rPr>
              <a:t>cd </a:t>
            </a:r>
            <a:r>
              <a:rPr lang="es-ES" sz="3200" dirty="0" err="1">
                <a:solidFill>
                  <a:schemeClr val="tx1"/>
                </a:solidFill>
              </a:rPr>
              <a:t>judolin</a:t>
            </a:r>
            <a:r>
              <a:rPr lang="es-ES" sz="3200" dirty="0">
                <a:solidFill>
                  <a:schemeClr val="tx1"/>
                </a:solidFill>
              </a:rPr>
              <a:t> 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20352E9-28A8-4FA0-AC08-978C20A6EA00}"/>
              </a:ext>
            </a:extLst>
          </p:cNvPr>
          <p:cNvSpPr txBox="1"/>
          <p:nvPr/>
        </p:nvSpPr>
        <p:spPr>
          <a:xfrm>
            <a:off x="4494363" y="626853"/>
            <a:ext cx="456912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dirty="0">
                <a:solidFill>
                  <a:schemeClr val="accent1"/>
                </a:solidFill>
              </a:rPr>
              <a:t>CIRUITO PREPARACIÓN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17352E-0976-4EB5-950A-9F81FEE2873E}"/>
              </a:ext>
            </a:extLst>
          </p:cNvPr>
          <p:cNvSpPr txBox="1"/>
          <p:nvPr/>
        </p:nvSpPr>
        <p:spPr>
          <a:xfrm>
            <a:off x="4450332" y="1143540"/>
            <a:ext cx="6481313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dirty="0">
                <a:ea typeface="+mn-lt"/>
                <a:cs typeface="+mn-lt"/>
              </a:rPr>
              <a:t>El Circuito de hoy lo haremos en pareja. </a:t>
            </a:r>
          </a:p>
          <a:p>
            <a:pPr algn="just"/>
            <a:r>
              <a:rPr lang="es-ES" sz="1600" dirty="0">
                <a:ea typeface="+mn-lt"/>
                <a:cs typeface="+mn-lt"/>
              </a:rPr>
              <a:t>Adecúate al ritmo de ella y os animamos a que si os gusta la </a:t>
            </a:r>
            <a:r>
              <a:rPr lang="es-ES" sz="1600" dirty="0" err="1">
                <a:ea typeface="+mn-lt"/>
                <a:cs typeface="+mn-lt"/>
              </a:rPr>
              <a:t>repitais</a:t>
            </a:r>
            <a:r>
              <a:rPr lang="es-ES" sz="1600" dirty="0">
                <a:ea typeface="+mn-lt"/>
                <a:cs typeface="+mn-lt"/>
              </a:rPr>
              <a:t> los </a:t>
            </a:r>
            <a:r>
              <a:rPr lang="es-ES" sz="1600" dirty="0" err="1">
                <a:ea typeface="+mn-lt"/>
                <a:cs typeface="+mn-lt"/>
              </a:rPr>
              <a:t>dias</a:t>
            </a:r>
            <a:r>
              <a:rPr lang="es-ES" sz="1600" dirty="0">
                <a:ea typeface="+mn-lt"/>
                <a:cs typeface="+mn-lt"/>
              </a:rPr>
              <a:t> que os apetezca.</a:t>
            </a:r>
            <a:endParaRPr lang="es-ES" sz="1600" dirty="0"/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pPr algn="just"/>
            <a:r>
              <a:rPr lang="es-ES" sz="1600" dirty="0">
                <a:solidFill>
                  <a:schemeClr val="accent1"/>
                </a:solidFill>
                <a:ea typeface="+mn-lt"/>
                <a:cs typeface="+mn-lt"/>
              </a:rPr>
              <a:t>Repetir 4  veces</a:t>
            </a:r>
            <a:r>
              <a:rPr lang="es-ES" sz="1600" dirty="0">
                <a:ea typeface="+mn-lt"/>
                <a:cs typeface="+mn-lt"/>
              </a:rPr>
              <a:t> con 2-5 min  de descanso. </a:t>
            </a:r>
          </a:p>
          <a:p>
            <a:pPr algn="just"/>
            <a:r>
              <a:rPr lang="es-ES" sz="1600" dirty="0">
                <a:ea typeface="+mn-lt"/>
                <a:cs typeface="+mn-lt"/>
              </a:rPr>
              <a:t> ( LA PRIMERA DE PRUEBA PARA COORDINARSE)</a:t>
            </a:r>
            <a:endParaRPr lang="es-ES" sz="1600" dirty="0"/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r>
              <a:rPr lang="es-ES" sz="1600" dirty="0">
                <a:ea typeface="+mn-lt"/>
                <a:cs typeface="+mn-lt"/>
              </a:rPr>
              <a:t>Recuerda que debes hidratarte de vez en cuando. </a:t>
            </a:r>
            <a:endParaRPr lang="es-ES" sz="1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309B73A-A7C1-4B9D-8CAF-4E58AA7EBE6D}"/>
              </a:ext>
            </a:extLst>
          </p:cNvPr>
          <p:cNvSpPr txBox="1"/>
          <p:nvPr/>
        </p:nvSpPr>
        <p:spPr>
          <a:xfrm>
            <a:off x="4451230" y="2769080"/>
            <a:ext cx="3217652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sz="1600"/>
          </a:p>
          <a:p>
            <a:endParaRPr lang="es-ES" dirty="0"/>
          </a:p>
          <a:p>
            <a:r>
              <a:rPr lang="es-ES" sz="1600" dirty="0">
                <a:solidFill>
                  <a:schemeClr val="accent1"/>
                </a:solidFill>
              </a:rPr>
              <a:t>EJERCICIOS</a:t>
            </a:r>
            <a:r>
              <a:rPr lang="es-ES" sz="1600" dirty="0"/>
              <a:t>:</a:t>
            </a:r>
          </a:p>
          <a:p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1. Abdominales con pases.</a:t>
            </a:r>
            <a:endParaRPr lang="es-ES" dirty="0"/>
          </a:p>
          <a:p>
            <a:r>
              <a:rPr lang="es-ES" sz="1600" dirty="0">
                <a:ea typeface="+mn-lt"/>
                <a:cs typeface="+mn-lt"/>
              </a:rPr>
              <a:t>2. Toco y zancada atrás (</a:t>
            </a:r>
            <a:r>
              <a:rPr lang="es-ES" sz="1600" dirty="0" err="1">
                <a:ea typeface="+mn-lt"/>
                <a:cs typeface="+mn-lt"/>
              </a:rPr>
              <a:t>dcha</a:t>
            </a:r>
            <a:r>
              <a:rPr lang="es-ES" sz="1600" dirty="0">
                <a:ea typeface="+mn-lt"/>
                <a:cs typeface="+mn-lt"/>
              </a:rPr>
              <a:t> e </a:t>
            </a:r>
            <a:r>
              <a:rPr lang="es-ES" sz="1600" dirty="0" err="1">
                <a:ea typeface="+mn-lt"/>
                <a:cs typeface="+mn-lt"/>
              </a:rPr>
              <a:t>izda</a:t>
            </a:r>
            <a:r>
              <a:rPr lang="es-ES" sz="1600" dirty="0">
                <a:ea typeface="+mn-lt"/>
                <a:cs typeface="+mn-lt"/>
              </a:rPr>
              <a:t>).</a:t>
            </a:r>
            <a:endParaRPr lang="es-ES" dirty="0"/>
          </a:p>
          <a:p>
            <a:r>
              <a:rPr lang="es-ES" sz="1600" dirty="0">
                <a:ea typeface="+mn-lt"/>
                <a:cs typeface="+mn-lt"/>
              </a:rPr>
              <a:t>3. Plancha isométrica con palmadas.</a:t>
            </a:r>
            <a:endParaRPr lang="es-ES" dirty="0"/>
          </a:p>
          <a:p>
            <a:r>
              <a:rPr lang="es-ES" sz="1600" dirty="0">
                <a:ea typeface="+mn-lt"/>
                <a:cs typeface="+mn-lt"/>
              </a:rPr>
              <a:t>4. Sentadillas isométricas.</a:t>
            </a:r>
            <a:endParaRPr lang="es-ES" dirty="0"/>
          </a:p>
          <a:p>
            <a:r>
              <a:rPr lang="es-ES" sz="1600" dirty="0">
                <a:ea typeface="+mn-lt"/>
                <a:cs typeface="+mn-lt"/>
              </a:rPr>
              <a:t>5. Flexiones y paso por encima.</a:t>
            </a:r>
            <a:endParaRPr lang="es-ES" dirty="0"/>
          </a:p>
          <a:p>
            <a:r>
              <a:rPr lang="es-ES" sz="1600" dirty="0">
                <a:ea typeface="+mn-lt"/>
                <a:cs typeface="+mn-lt"/>
              </a:rPr>
              <a:t>6. Intercambio de piernas.</a:t>
            </a:r>
            <a:endParaRPr lang="es-ES" dirty="0"/>
          </a:p>
          <a:p>
            <a:r>
              <a:rPr lang="es-ES" sz="1600" dirty="0">
                <a:ea typeface="+mn-lt"/>
                <a:cs typeface="+mn-lt"/>
              </a:rPr>
              <a:t>7. Piernas ida y vuelta obstáculo.</a:t>
            </a:r>
            <a:endParaRPr lang="es-ES" dirty="0"/>
          </a:p>
          <a:p>
            <a:r>
              <a:rPr lang="es-ES" sz="1600" dirty="0">
                <a:ea typeface="+mn-lt"/>
                <a:cs typeface="+mn-lt"/>
              </a:rPr>
              <a:t>8. Sentados y de pie de la mano.</a:t>
            </a:r>
            <a:endParaRPr lang="es-ES" dirty="0"/>
          </a:p>
          <a:p>
            <a:endParaRPr lang="es-ES" sz="1600" dirty="0"/>
          </a:p>
          <a:p>
            <a:endParaRPr lang="es-ES" dirty="0"/>
          </a:p>
        </p:txBody>
      </p:sp>
      <p:pic>
        <p:nvPicPr>
          <p:cNvPr id="5" name="Imagen 6">
            <a:hlinkClick r:id="" action="ppaction://media"/>
            <a:extLst>
              <a:ext uri="{FF2B5EF4-FFF2-40B4-BE49-F238E27FC236}">
                <a16:creationId xmlns:a16="http://schemas.microsoft.com/office/drawing/2014/main" id="{E1141334-3933-4F8C-9488-E51EE6BF1FC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821283" y="3508974"/>
            <a:ext cx="3795623" cy="228420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997E4C3-A4D6-4F23-A892-8E193FF00ADF}"/>
              </a:ext>
            </a:extLst>
          </p:cNvPr>
          <p:cNvSpPr txBox="1"/>
          <p:nvPr/>
        </p:nvSpPr>
        <p:spPr>
          <a:xfrm>
            <a:off x="8347494" y="5845834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https://youtu.be/uxcwjwtq9Wc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8103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461" y="757687"/>
            <a:ext cx="10396882" cy="1158140"/>
          </a:xfrm>
        </p:spPr>
        <p:txBody>
          <a:bodyPr>
            <a:normAutofit/>
          </a:bodyPr>
          <a:lstStyle/>
          <a:p>
            <a:r>
              <a:rPr lang="es-ES" dirty="0" err="1"/>
              <a:t>uchikomi</a:t>
            </a:r>
            <a:r>
              <a:rPr lang="es-ES" dirty="0"/>
              <a:t>  </a:t>
            </a:r>
            <a:endParaRPr lang="es-ES" sz="4000" dirty="0">
              <a:solidFill>
                <a:schemeClr val="tx1"/>
              </a:solidFill>
            </a:endParaRPr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2EF54AE-364C-4686-8B54-6483F9A860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9243770" cy="3311189"/>
          </a:xfrm>
        </p:spPr>
        <p:txBody>
          <a:bodyPr/>
          <a:lstStyle/>
          <a:p>
            <a:pPr algn="just"/>
            <a:r>
              <a:rPr lang="es-ES" dirty="0">
                <a:solidFill>
                  <a:schemeClr val="accent1"/>
                </a:solidFill>
                <a:ea typeface="+mn-lt"/>
                <a:cs typeface="+mn-lt"/>
              </a:rPr>
              <a:t>SIGNIFICADO</a:t>
            </a:r>
            <a:r>
              <a:rPr lang="es-ES" dirty="0">
                <a:ea typeface="+mn-lt"/>
                <a:cs typeface="+mn-lt"/>
              </a:rPr>
              <a:t>: repetición de técnicas sin proyectar con el objetivo de automatizarla y perfeccionarla. Se puede realizar en estático y en desplazamiento.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Como bien sabes, el Uchi Komi es uno de los secreto para ser un gran </a:t>
            </a:r>
            <a:r>
              <a:rPr lang="es-ES" dirty="0" err="1">
                <a:ea typeface="+mn-lt"/>
                <a:cs typeface="+mn-lt"/>
              </a:rPr>
              <a:t>Judoka</a:t>
            </a:r>
            <a:r>
              <a:rPr lang="es-ES" dirty="0">
                <a:ea typeface="+mn-lt"/>
                <a:cs typeface="+mn-lt"/>
              </a:rPr>
              <a:t>. Cuantos más hagas mejor saldrán las técnicas. 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165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7" y="240102"/>
            <a:ext cx="3491683" cy="15782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/>
              <a:t>Juego</a:t>
            </a:r>
            <a:r>
              <a:rPr lang="en-US" sz="4400" dirty="0"/>
              <a:t> #2</a:t>
            </a:r>
            <a:br>
              <a:rPr lang="en-US" sz="4400" dirty="0"/>
            </a:br>
            <a:r>
              <a:rPr lang="en-US" sz="4400" dirty="0">
                <a:solidFill>
                  <a:schemeClr val="tx1"/>
                </a:solidFill>
              </a:rPr>
              <a:t>NIVEL 2</a:t>
            </a:r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CC7666E-B394-4E94-BB17-50B369B3804F}"/>
              </a:ext>
            </a:extLst>
          </p:cNvPr>
          <p:cNvSpPr txBox="1"/>
          <p:nvPr/>
        </p:nvSpPr>
        <p:spPr>
          <a:xfrm>
            <a:off x="3861757" y="497456"/>
            <a:ext cx="405153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dirty="0">
                <a:solidFill>
                  <a:schemeClr val="accent1"/>
                </a:solidFill>
              </a:rPr>
              <a:t>UCHIKOMI</a:t>
            </a:r>
            <a:endParaRPr lang="es-ES" sz="4000">
              <a:solidFill>
                <a:schemeClr val="accent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90133F5-FB07-4A41-8602-7C2F88EB18EB}"/>
              </a:ext>
            </a:extLst>
          </p:cNvPr>
          <p:cNvSpPr txBox="1"/>
          <p:nvPr/>
        </p:nvSpPr>
        <p:spPr>
          <a:xfrm>
            <a:off x="3758421" y="1328647"/>
            <a:ext cx="81059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      Te proponemos que realices Uchi </a:t>
            </a:r>
            <a:r>
              <a:rPr lang="es-ES" dirty="0" err="1">
                <a:ea typeface="+mn-lt"/>
                <a:cs typeface="+mn-lt"/>
              </a:rPr>
              <a:t>komi</a:t>
            </a:r>
            <a:r>
              <a:rPr lang="es-ES" dirty="0">
                <a:ea typeface="+mn-lt"/>
                <a:cs typeface="+mn-lt"/>
              </a:rPr>
              <a:t> en estático de las siguientes técnicas: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669B6C6-4120-45C5-9103-C118D0DB4EAD}"/>
              </a:ext>
            </a:extLst>
          </p:cNvPr>
          <p:cNvSpPr txBox="1"/>
          <p:nvPr/>
        </p:nvSpPr>
        <p:spPr>
          <a:xfrm>
            <a:off x="206315" y="1715939"/>
            <a:ext cx="3648972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Adjuntamos vídeos de Iban y Joane por si tuvierais alguna duda.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Dos </a:t>
            </a:r>
            <a:r>
              <a:rPr lang="es-ES" dirty="0" err="1">
                <a:ea typeface="+mn-lt"/>
                <a:cs typeface="+mn-lt"/>
              </a:rPr>
              <a:t>Judokas</a:t>
            </a:r>
            <a:r>
              <a:rPr lang="es-ES" dirty="0">
                <a:ea typeface="+mn-lt"/>
                <a:cs typeface="+mn-lt"/>
              </a:rPr>
              <a:t> del Proyecto Judo Helios que cuentan en su haber con medallas nacionales y forman parte de los primeros puestos del Ranking Nacional en sus respectivas categorías</a:t>
            </a:r>
            <a:endParaRPr lang="es-ES" dirty="0" err="1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 debe tener una posición erguida, pies paralelos y un poquito separados. Ambos tenéis que agarraros con solapa y manga. </a:t>
            </a:r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431BCF-2C1F-4B27-8251-78BD5473C762}"/>
              </a:ext>
            </a:extLst>
          </p:cNvPr>
          <p:cNvSpPr txBox="1"/>
          <p:nvPr/>
        </p:nvSpPr>
        <p:spPr>
          <a:xfrm>
            <a:off x="5227608" y="1719532"/>
            <a:ext cx="4669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 .- 3 series de cada técnica por 10 repeticiones 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9BD21C1-2FB4-4144-ABE6-79D5370C30E1}"/>
              </a:ext>
            </a:extLst>
          </p:cNvPr>
          <p:cNvSpPr txBox="1"/>
          <p:nvPr/>
        </p:nvSpPr>
        <p:spPr>
          <a:xfrm>
            <a:off x="4579727" y="394712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1.  </a:t>
            </a:r>
            <a:r>
              <a:rPr lang="es-ES" u="sng" dirty="0">
                <a:solidFill>
                  <a:srgbClr val="FF0000"/>
                </a:solidFill>
              </a:rPr>
              <a:t>DE </a:t>
            </a:r>
            <a:r>
              <a:rPr lang="es-ES" dirty="0">
                <a:hlinkClick r:id="rId7"/>
              </a:rPr>
              <a:t>ASHI BARAI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900D5D-3491-4803-A101-44D1ABBCA7FC}"/>
              </a:ext>
            </a:extLst>
          </p:cNvPr>
          <p:cNvSpPr txBox="1"/>
          <p:nvPr/>
        </p:nvSpPr>
        <p:spPr>
          <a:xfrm>
            <a:off x="7137999" y="347177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2. </a:t>
            </a:r>
            <a:r>
              <a:rPr lang="es-ES" dirty="0">
                <a:solidFill>
                  <a:schemeClr val="accent1"/>
                </a:solidFill>
                <a:hlinkClick r:id="rId8"/>
              </a:rPr>
              <a:t>O GOSHI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2F3550-DE66-4BD1-9855-2A1AC167076E}"/>
              </a:ext>
            </a:extLst>
          </p:cNvPr>
          <p:cNvSpPr txBox="1"/>
          <p:nvPr/>
        </p:nvSpPr>
        <p:spPr>
          <a:xfrm>
            <a:off x="9394346" y="394532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3. </a:t>
            </a:r>
            <a:r>
              <a:rPr lang="es-ES" dirty="0">
                <a:hlinkClick r:id="rId9"/>
              </a:rPr>
              <a:t>IPPON SEOI NAGE</a:t>
            </a:r>
            <a:endParaRPr lang="es-ES" dirty="0">
              <a:solidFill>
                <a:srgbClr val="000000"/>
              </a:solidFill>
            </a:endParaRPr>
          </a:p>
        </p:txBody>
      </p:sp>
      <p:pic>
        <p:nvPicPr>
          <p:cNvPr id="8" name="Imagen 9">
            <a:hlinkClick r:id="" action="ppaction://media"/>
            <a:extLst>
              <a:ext uri="{FF2B5EF4-FFF2-40B4-BE49-F238E27FC236}">
                <a16:creationId xmlns:a16="http://schemas.microsoft.com/office/drawing/2014/main" id="{2F98F840-6060-4480-B3FC-18F01215FB0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0"/>
          <a:stretch>
            <a:fillRect/>
          </a:stretch>
        </p:blipFill>
        <p:spPr>
          <a:xfrm>
            <a:off x="4356339" y="2330031"/>
            <a:ext cx="2156604" cy="1450317"/>
          </a:xfrm>
          <a:prstGeom prst="rect">
            <a:avLst/>
          </a:prstGeom>
        </p:spPr>
      </p:pic>
      <p:pic>
        <p:nvPicPr>
          <p:cNvPr id="12" name="Imagen 12">
            <a:hlinkClick r:id="" action="ppaction://media"/>
            <a:extLst>
              <a:ext uri="{FF2B5EF4-FFF2-40B4-BE49-F238E27FC236}">
                <a16:creationId xmlns:a16="http://schemas.microsoft.com/office/drawing/2014/main" id="{CC827EB7-3DC3-4F6D-A8C8-DE59F559D18F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1"/>
          <a:stretch>
            <a:fillRect/>
          </a:stretch>
        </p:blipFill>
        <p:spPr>
          <a:xfrm>
            <a:off x="6599208" y="3925917"/>
            <a:ext cx="2170982" cy="1450317"/>
          </a:xfrm>
          <a:prstGeom prst="rect">
            <a:avLst/>
          </a:prstGeom>
        </p:spPr>
      </p:pic>
      <p:pic>
        <p:nvPicPr>
          <p:cNvPr id="15" name="Imagen 16">
            <a:hlinkClick r:id="" action="ppaction://media"/>
            <a:extLst>
              <a:ext uri="{FF2B5EF4-FFF2-40B4-BE49-F238E27FC236}">
                <a16:creationId xmlns:a16="http://schemas.microsoft.com/office/drawing/2014/main" id="{EF98393A-FBBA-447B-BC00-C2F4156788D9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2"/>
          <a:stretch>
            <a:fillRect/>
          </a:stretch>
        </p:blipFill>
        <p:spPr>
          <a:xfrm>
            <a:off x="8971472" y="2344408"/>
            <a:ext cx="2242868" cy="152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66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bg1"/>
                </a:solidFill>
              </a:rPr>
              <a:t>estiramientos</a:t>
            </a:r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ROSENDO LAÍNO -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2700" dirty="0">
                <a:solidFill>
                  <a:schemeClr val="tx1"/>
                </a:solidFill>
              </a:rPr>
              <a:t>DEPORTISTA ALTO RENDIMENTO</a:t>
            </a:r>
            <a:r>
              <a:rPr lang="es-ES" sz="3600" dirty="0">
                <a:solidFill>
                  <a:schemeClr val="tx1"/>
                </a:solidFill>
              </a:rPr>
              <a:t> 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100" dirty="0">
                <a:solidFill>
                  <a:schemeClr val="tx1"/>
                </a:solidFill>
              </a:rPr>
              <a:t>CD JUDOLIN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4">
            <a:hlinkClick r:id="" action="ppaction://media"/>
            <a:extLst>
              <a:ext uri="{FF2B5EF4-FFF2-40B4-BE49-F238E27FC236}">
                <a16:creationId xmlns:a16="http://schemas.microsoft.com/office/drawing/2014/main" id="{B75852E8-0AD3-46BA-9FDD-FDC87A750A7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305245" y="1769314"/>
            <a:ext cx="5722188" cy="352065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001CEB-DFE9-463F-8C15-2AB11AD4B27F}"/>
              </a:ext>
            </a:extLst>
          </p:cNvPr>
          <p:cNvSpPr txBox="1"/>
          <p:nvPr/>
        </p:nvSpPr>
        <p:spPr>
          <a:xfrm>
            <a:off x="5702060" y="5558287"/>
            <a:ext cx="51585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https://www.youtube.com/watch?v=hTT1M6HBsOY&amp;feature=youtu.be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581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4951408" cy="1151965"/>
          </a:xfrm>
        </p:spPr>
        <p:txBody>
          <a:bodyPr>
            <a:normAutofit/>
          </a:bodyPr>
          <a:lstStyle/>
          <a:p>
            <a:r>
              <a:rPr lang="es-ES"/>
              <a:t>RETO</a:t>
            </a:r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4311" y="1659480"/>
            <a:ext cx="5986579" cy="464021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s-ES" dirty="0"/>
              <a:t>TE VAMOS A HACER UNA PREGUNTA PARA QUE INVESTIGUES UN POCO....</a:t>
            </a:r>
          </a:p>
          <a:p>
            <a:pPr>
              <a:lnSpc>
                <a:spcPct val="110000"/>
              </a:lnSpc>
            </a:pPr>
            <a:endParaRPr lang="es-ES" dirty="0"/>
          </a:p>
          <a:p>
            <a:pPr algn="ctr">
              <a:lnSpc>
                <a:spcPct val="110000"/>
              </a:lnSpc>
            </a:pPr>
            <a:r>
              <a:rPr lang="es-ES" dirty="0">
                <a:ea typeface="+mn-lt"/>
                <a:cs typeface="+mn-lt"/>
              </a:rPr>
              <a:t>¿SABRIAS DECIRNOS CUANTAS MEDALLAS OLÍMPICAS HAN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s-ES" dirty="0">
                <a:ea typeface="+mn-lt"/>
                <a:cs typeface="+mn-lt"/>
              </a:rPr>
              <a:t>CONSEGUIDO L@S JUDOKAS ESPAÑOLES Y QUIENES HAN SIDO L@S GANADORES? </a:t>
            </a:r>
            <a:endParaRPr lang="es-ES" dirty="0"/>
          </a:p>
          <a:p>
            <a:pPr marL="0" indent="0">
              <a:lnSpc>
                <a:spcPct val="110000"/>
              </a:lnSpc>
              <a:buNone/>
            </a:pPr>
            <a:r>
              <a:rPr lang="es-ES" dirty="0">
                <a:ea typeface="+mn-lt"/>
                <a:cs typeface="+mn-lt"/>
              </a:rPr>
              <a:t>  </a:t>
            </a:r>
            <a:endParaRPr lang="es-ES" dirty="0"/>
          </a:p>
          <a:p>
            <a:pPr>
              <a:lnSpc>
                <a:spcPct val="110000"/>
              </a:lnSpc>
            </a:pPr>
            <a:r>
              <a:rPr lang="es-ES" dirty="0">
                <a:ea typeface="+mn-lt"/>
                <a:cs typeface="+mn-lt"/>
              </a:rPr>
              <a:t>Envía la respuesta a tu profesor y te dirá si es </a:t>
            </a:r>
            <a:r>
              <a:rPr lang="es-ES" dirty="0" err="1">
                <a:ea typeface="+mn-lt"/>
                <a:cs typeface="+mn-lt"/>
              </a:rPr>
              <a:t>correctO</a:t>
            </a:r>
            <a:r>
              <a:rPr lang="es-ES" sz="3300" dirty="0">
                <a:ea typeface="+mn-lt"/>
                <a:cs typeface="+mn-lt"/>
              </a:rPr>
              <a:t>. </a:t>
            </a:r>
            <a:endParaRPr lang="es-ES" sz="3300" dirty="0"/>
          </a:p>
          <a:p>
            <a:pPr marL="0" indent="0">
              <a:lnSpc>
                <a:spcPct val="110000"/>
              </a:lnSpc>
              <a:buNone/>
            </a:pPr>
            <a:endParaRPr lang="es-ES" sz="13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endParaRPr lang="es-ES" sz="13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s-ES" sz="1300" dirty="0">
                <a:ea typeface="+mn-lt"/>
                <a:cs typeface="+mn-lt"/>
              </a:rPr>
              <a:t>     </a:t>
            </a:r>
            <a:endParaRPr lang="es-ES" sz="1300" dirty="0"/>
          </a:p>
        </p:txBody>
      </p:sp>
      <p:pic>
        <p:nvPicPr>
          <p:cNvPr id="3" name="Imagen 3" descr="Una persona con un vestido de flores&#10;&#10;Descripción generada con confianza alta">
            <a:extLst>
              <a:ext uri="{FF2B5EF4-FFF2-40B4-BE49-F238E27FC236}">
                <a16:creationId xmlns:a16="http://schemas.microsoft.com/office/drawing/2014/main" id="{5FE84A14-D4E0-4E65-A1DF-A6A1BCAC3F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18" r="30475" b="-2"/>
          <a:stretch/>
        </p:blipFill>
        <p:spPr>
          <a:xfrm>
            <a:off x="6094410" y="57519"/>
            <a:ext cx="5568981" cy="5546001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5E91ABD-E580-46F7-B088-3C39CF0EA213}"/>
              </a:ext>
            </a:extLst>
          </p:cNvPr>
          <p:cNvSpPr txBox="1"/>
          <p:nvPr/>
        </p:nvSpPr>
        <p:spPr>
          <a:xfrm>
            <a:off x="2323381" y="4537494"/>
            <a:ext cx="5963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69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2024981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/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3391245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0</TotalTime>
  <Words>350</Words>
  <Application>Microsoft Office PowerPoint</Application>
  <PresentationFormat>Panorámica</PresentationFormat>
  <Paragraphs>87</Paragraphs>
  <Slides>13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Impact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hugo burgos - profe escuela de judo sergio domenech )</vt:lpstr>
      <vt:lpstr>juego #1 NIVEL 2  ( ALE Y JULIO –  cd judolin )</vt:lpstr>
      <vt:lpstr>uchikomi  </vt:lpstr>
      <vt:lpstr>Juego #2 NIVEL 2</vt:lpstr>
      <vt:lpstr>Juego #3 NIVEL 2  estiramientos  ROSENDO LAÍNO - DEPORTISTA ALTO RENDIMENTO  CD JUDOLIN</vt:lpstr>
      <vt:lpstr>RETO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527</cp:revision>
  <dcterms:created xsi:type="dcterms:W3CDTF">2020-03-16T05:02:31Z</dcterms:created>
  <dcterms:modified xsi:type="dcterms:W3CDTF">2020-03-21T18:14:01Z</dcterms:modified>
</cp:coreProperties>
</file>