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70" r:id="rId6"/>
    <p:sldId id="262" r:id="rId7"/>
    <p:sldId id="274" r:id="rId8"/>
    <p:sldId id="271" r:id="rId9"/>
    <p:sldId id="261" r:id="rId10"/>
    <p:sldId id="272" r:id="rId11"/>
    <p:sldId id="268" r:id="rId12"/>
    <p:sldId id="267" r:id="rId13"/>
    <p:sldId id="260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++iYOdCvawZj7Mf9xoRk2Q==" hashData="Nuhv215XHlDBoCqL9PUAj3/hdIV/KDzvZrkIwXcBSgdmR/528YgHOnsS9JbFnnP2w7IBCm1HxSVFZXeW8Lj/a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76B8E2-433D-439A-8D6E-C65F960DD018}" v="378" dt="2020-03-17T16:38:35.515"/>
    <p1510:client id="{0DECEEF6-9E72-42EB-AF47-F456D1D69432}" v="67" dt="2020-03-16T05:04:50.867"/>
    <p1510:client id="{198CD459-34F7-4A9D-97ED-84B31E9760D7}" v="611" dt="2020-03-17T20:46:33.373"/>
    <p1510:client id="{1C539BE1-76B8-40CC-9FDE-0835BF7E4541}" v="16" dt="2020-03-18T14:52:43.860"/>
    <p1510:client id="{301BA2F5-8A1C-4E58-8B91-3AC8ED08A9D7}" v="211" dt="2020-03-17T15:49:18.784"/>
    <p1510:client id="{6200ED01-F925-4E02-BE6C-C9A799443E22}" v="516" dt="2020-03-17T05:06:20.639"/>
    <p1510:client id="{7A3568CB-12E8-46EC-8D47-34AFC83E99D8}" v="24" dt="2020-03-16T05:13:07.022"/>
    <p1510:client id="{920706A0-9C87-4CF7-8853-015A5D66CB83}" v="3934" dt="2020-03-16T08:30:57.329"/>
    <p1510:client id="{9285E312-E0F3-4451-BACB-8AACB663FEE0}" v="369" dt="2020-03-18T02:44:23.600"/>
    <p1510:client id="{A968D39A-1CB2-42B3-B555-CC22CE6AA2A8}" v="14" dt="2020-03-17T04:27:55.6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3/18/2020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3/18/2020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HrzWDV2nYI?feature=oembed" TargetMode="External"/><Relationship Id="rId6" Type="http://schemas.openxmlformats.org/officeDocument/2006/relationships/image" Target="../media/image9.jpeg"/><Relationship Id="rId5" Type="http://schemas.openxmlformats.org/officeDocument/2006/relationships/hyperlink" Target="https://www.youtube.com/watch?v=QHrzWDV2nYI&amp;feature=youtu.be" TargetMode="Externa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GKXyzUuvkU?feature=oembed" TargetMode="External"/><Relationship Id="rId6" Type="http://schemas.openxmlformats.org/officeDocument/2006/relationships/hyperlink" Target="https://www.youtube.com/watch?v=yGKXyzUuvkU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video" Target="https://www.youtube.com/embed/4uLRf5tAQ1s?feature=oembed" TargetMode="External"/><Relationship Id="rId7" Type="http://schemas.openxmlformats.org/officeDocument/2006/relationships/image" Target="../media/image12.jpeg"/><Relationship Id="rId12" Type="http://schemas.openxmlformats.org/officeDocument/2006/relationships/hyperlink" Target="https://www.youtube.com/watch?v=4uLRf5tAQ1s" TargetMode="External"/><Relationship Id="rId2" Type="http://schemas.openxmlformats.org/officeDocument/2006/relationships/video" Target="https://www.youtube.com/embed/LuPmcYjb32o?feature=oembed" TargetMode="External"/><Relationship Id="rId1" Type="http://schemas.openxmlformats.org/officeDocument/2006/relationships/video" Target="https://www.youtube.com/embed/zsUqqWxLZP8?feature=oembed" TargetMode="External"/><Relationship Id="rId6" Type="http://schemas.openxmlformats.org/officeDocument/2006/relationships/image" Target="../media/image11.jpeg"/><Relationship Id="rId11" Type="http://schemas.openxmlformats.org/officeDocument/2006/relationships/hyperlink" Target="https://www.youtube.com/watch?v=zsUqqWxLZP8" TargetMode="External"/><Relationship Id="rId5" Type="http://schemas.openxmlformats.org/officeDocument/2006/relationships/image" Target="../media/image2.jpeg"/><Relationship Id="rId10" Type="http://schemas.openxmlformats.org/officeDocument/2006/relationships/hyperlink" Target="https://www.youtube.com/watch?v=LuPmcYjb32o" TargetMode="Externa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XxSQitkWds?feature=oembed" TargetMode="External"/><Relationship Id="rId6" Type="http://schemas.openxmlformats.org/officeDocument/2006/relationships/hyperlink" Target="https://www.youtube.com/watch?v=8XxSQitkWds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134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>
                <a:solidFill>
                  <a:schemeClr val="bg1"/>
                </a:solidFill>
              </a:rPr>
              <a:t>USA LOS HASHTAG #</a:t>
            </a:r>
            <a:r>
              <a:rPr lang="es-ES" sz="1800" err="1">
                <a:solidFill>
                  <a:schemeClr val="bg1"/>
                </a:solidFill>
              </a:rPr>
              <a:t>jUDOLIN</a:t>
            </a:r>
            <a:r>
              <a:rPr lang="es-ES" sz="180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>
                <a:solidFill>
                  <a:schemeClr val="bg1"/>
                </a:solidFill>
              </a:rPr>
              <a:t>@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  (Twitter) , @</a:t>
            </a:r>
            <a:r>
              <a:rPr lang="es-ES" sz="1600" err="1">
                <a:solidFill>
                  <a:schemeClr val="bg1"/>
                </a:solidFill>
              </a:rPr>
              <a:t>cdjudolin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instagram</a:t>
            </a:r>
            <a:r>
              <a:rPr lang="es-ES" sz="1600">
                <a:solidFill>
                  <a:schemeClr val="bg1"/>
                </a:solidFill>
              </a:rPr>
              <a:t>) y cd 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facebook</a:t>
            </a:r>
            <a:r>
              <a:rPr lang="es-ES" sz="160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68230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err="1">
                <a:ea typeface="+mn-lt"/>
                <a:cs typeface="+mn-lt"/>
              </a:rPr>
              <a:t>Uke</a:t>
            </a:r>
            <a:r>
              <a:rPr lang="es-ES" sz="1600">
                <a:ea typeface="+mn-lt"/>
                <a:cs typeface="+mn-lt"/>
              </a:rPr>
              <a:t>, ya sabes, el compañero que te ayuda a aprender.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Asegúrate que la superficie donde realizas la sesión no resbala.</a:t>
            </a:r>
            <a:endParaRPr lang="es-ES" sz="160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760856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/>
              <a:t>SESIÓN 2</a:t>
            </a:r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924CF5-4DE0-4C1F-8EB9-0F3A10C3DCF4}"/>
              </a:ext>
            </a:extLst>
          </p:cNvPr>
          <p:cNvSpPr txBox="1"/>
          <p:nvPr/>
        </p:nvSpPr>
        <p:spPr>
          <a:xfrm>
            <a:off x="1115684" y="1590136"/>
            <a:ext cx="597810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5400">
                <a:solidFill>
                  <a:schemeClr val="accent1"/>
                </a:solidFill>
              </a:rPr>
              <a:t>"2 NIVELES"</a:t>
            </a: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2" name="Imagen 3" descr="Imagen que contiene ropa, posando, uniforme, parado&#10;&#10;Descripción generada con confianza muy alta">
            <a:extLst>
              <a:ext uri="{FF2B5EF4-FFF2-40B4-BE49-F238E27FC236}">
                <a16:creationId xmlns:a16="http://schemas.microsoft.com/office/drawing/2014/main" id="{7CAB103F-0489-465A-A87A-FD06F7285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7" y="2517130"/>
            <a:ext cx="2743200" cy="1536192"/>
          </a:xfrm>
          <a:prstGeom prst="rect">
            <a:avLst/>
          </a:prstGeom>
        </p:spPr>
      </p:pic>
      <p:pic>
        <p:nvPicPr>
          <p:cNvPr id="5" name="Imagen 7" descr="Imagen que contiene hombre, sostener, naranja, jugador&#10;&#10;Descripción generada con confianza muy alta">
            <a:extLst>
              <a:ext uri="{FF2B5EF4-FFF2-40B4-BE49-F238E27FC236}">
                <a16:creationId xmlns:a16="http://schemas.microsoft.com/office/drawing/2014/main" id="{D0EBAB4A-BADE-4DA9-97F6-12BE2B5D2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7947" y="2371529"/>
            <a:ext cx="2743200" cy="1827393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A05C3077-A8DD-49DA-BBCD-6812F87C9162}"/>
              </a:ext>
            </a:extLst>
          </p:cNvPr>
          <p:cNvSpPr txBox="1"/>
          <p:nvPr/>
        </p:nvSpPr>
        <p:spPr>
          <a:xfrm>
            <a:off x="6305910" y="698741"/>
            <a:ext cx="5029199" cy="507831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>
                <a:solidFill>
                  <a:schemeClr val="accent1"/>
                </a:solidFill>
              </a:rPr>
              <a:t>OBJETIVO: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 sz="1200">
                <a:ea typeface="+mn-lt"/>
                <a:cs typeface="+mn-lt"/>
              </a:rPr>
              <a:t>El objetivo de la sesión es haceros más llevadera la situación actual y que los </a:t>
            </a:r>
            <a:r>
              <a:rPr lang="es-ES" sz="1200" err="1">
                <a:ea typeface="+mn-lt"/>
                <a:cs typeface="+mn-lt"/>
              </a:rPr>
              <a:t>chic@s</a:t>
            </a:r>
            <a:r>
              <a:rPr lang="es-ES" sz="1200">
                <a:ea typeface="+mn-lt"/>
                <a:cs typeface="+mn-lt"/>
              </a:rPr>
              <a:t> no se desvinculen del deporte. Recordamos que no es un entrenamiento normal, se trata de juguéis con los chicos a través de su deporte, El Judo. </a:t>
            </a:r>
            <a:endParaRPr lang="es-ES" sz="1200"/>
          </a:p>
          <a:p>
            <a:pPr algn="just"/>
            <a:r>
              <a:rPr lang="es-ES" sz="1200">
                <a:ea typeface="+mn-lt"/>
                <a:cs typeface="+mn-lt"/>
              </a:rPr>
              <a:t>  </a:t>
            </a:r>
          </a:p>
          <a:p>
            <a:pPr algn="just"/>
            <a:r>
              <a:rPr lang="es-ES" sz="1200">
                <a:ea typeface="+mn-lt"/>
                <a:cs typeface="+mn-lt"/>
              </a:rPr>
              <a:t>Los padres, a partir de ahora profes y compañeros de judo, tenéis que ser buenos actores y a la vez recordar esos momentos cuando jugabais de niño. </a:t>
            </a:r>
            <a:endParaRPr lang="es-ES" sz="1200"/>
          </a:p>
          <a:p>
            <a:pPr algn="just"/>
            <a:r>
              <a:rPr lang="es-ES" sz="1200">
                <a:ea typeface="+mn-lt"/>
                <a:cs typeface="+mn-lt"/>
              </a:rPr>
              <a:t>  </a:t>
            </a:r>
            <a:endParaRPr lang="es-ES" sz="1200"/>
          </a:p>
          <a:p>
            <a:pPr algn="just"/>
            <a:r>
              <a:rPr lang="es-ES" sz="1200">
                <a:ea typeface="+mn-lt"/>
                <a:cs typeface="+mn-lt"/>
              </a:rPr>
              <a:t>Podéis imitar a los profes de vuestros hijos en sus movimientos, gestos, forma de hablar y llevar el traje, </a:t>
            </a:r>
            <a:r>
              <a:rPr lang="es-ES" sz="1200" err="1">
                <a:ea typeface="+mn-lt"/>
                <a:cs typeface="+mn-lt"/>
              </a:rPr>
              <a:t>etc</a:t>
            </a:r>
            <a:r>
              <a:rPr lang="es-ES" sz="1200">
                <a:ea typeface="+mn-lt"/>
                <a:cs typeface="+mn-lt"/>
              </a:rPr>
              <a:t>, los chicos se reirán. </a:t>
            </a:r>
            <a:endParaRPr lang="es-ES" sz="1200"/>
          </a:p>
          <a:p>
            <a:pPr algn="just"/>
            <a:r>
              <a:rPr lang="es-ES" sz="1200">
                <a:ea typeface="+mn-lt"/>
                <a:cs typeface="+mn-lt"/>
              </a:rPr>
              <a:t>  </a:t>
            </a:r>
            <a:endParaRPr lang="es-ES" sz="1200"/>
          </a:p>
          <a:p>
            <a:pPr algn="just"/>
            <a:r>
              <a:rPr lang="es-ES" sz="1200">
                <a:ea typeface="+mn-lt"/>
                <a:cs typeface="+mn-lt"/>
              </a:rPr>
              <a:t>Los profes os ayudaremos en todo lo que podamos. </a:t>
            </a:r>
            <a:endParaRPr lang="es-ES" sz="1200"/>
          </a:p>
          <a:p>
            <a:pPr algn="just"/>
            <a:r>
              <a:rPr lang="es-ES" sz="1200">
                <a:ea typeface="+mn-lt"/>
                <a:cs typeface="+mn-lt"/>
              </a:rPr>
              <a:t>  </a:t>
            </a:r>
            <a:endParaRPr lang="es-ES" sz="1200"/>
          </a:p>
          <a:p>
            <a:r>
              <a:rPr lang="es-ES" sz="1200"/>
              <a:t>En esta Segunda Sesión y de aquí en adelante vamos a proponeros 2 Niveles de Juego. </a:t>
            </a:r>
          </a:p>
          <a:p>
            <a:r>
              <a:rPr lang="es-ES" sz="1200"/>
              <a:t>De forma orientativa lo dividiremos entre – 8/9 años (</a:t>
            </a:r>
            <a:r>
              <a:rPr lang="es-ES" sz="1200">
                <a:solidFill>
                  <a:schemeClr val="accent1"/>
                </a:solidFill>
              </a:rPr>
              <a:t>NIVEL 1)</a:t>
            </a:r>
            <a:r>
              <a:rPr lang="es-ES" sz="1200"/>
              <a:t> y +8/ 9 años (</a:t>
            </a:r>
            <a:r>
              <a:rPr lang="es-ES" sz="1200">
                <a:solidFill>
                  <a:schemeClr val="accent1"/>
                </a:solidFill>
              </a:rPr>
              <a:t>NIVEL 2</a:t>
            </a:r>
            <a:r>
              <a:rPr lang="es-ES" sz="1200"/>
              <a:t>).</a:t>
            </a:r>
          </a:p>
          <a:p>
            <a:endParaRPr lang="es-ES" sz="1200"/>
          </a:p>
          <a:p>
            <a:r>
              <a:rPr lang="es-ES" sz="1200"/>
              <a:t>Os animamos a que nos </a:t>
            </a:r>
            <a:r>
              <a:rPr lang="es-ES" sz="1200" err="1"/>
              <a:t>mandeis</a:t>
            </a:r>
            <a:r>
              <a:rPr lang="es-ES" sz="1200"/>
              <a:t> vuestras fotos y videos a través de los profes.</a:t>
            </a:r>
          </a:p>
          <a:p>
            <a:endParaRPr lang="es-ES" sz="1200"/>
          </a:p>
          <a:p>
            <a:r>
              <a:rPr lang="es-ES" sz="1200"/>
              <a:t>PREPARADOS?</a:t>
            </a: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251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23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>
                <a:ea typeface="+mn-lt"/>
                <a:cs typeface="+mn-lt"/>
              </a:rPr>
              <a:t>Saluda correctamente a tus </a:t>
            </a:r>
            <a:r>
              <a:rPr lang="es-ES" err="1">
                <a:ea typeface="+mn-lt"/>
                <a:cs typeface="+mn-lt"/>
              </a:rPr>
              <a:t>Ukes</a:t>
            </a:r>
            <a:r>
              <a:rPr lang="es-ES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>
                <a:ea typeface="+mn-lt"/>
                <a:cs typeface="+mn-lt"/>
              </a:rPr>
              <a:t>Si no saben enséñales. </a:t>
            </a:r>
            <a:endParaRPr lang="es-ES"/>
          </a:p>
          <a:p>
            <a:endParaRPr lang="es-ES">
              <a:ea typeface="+mn-lt"/>
              <a:cs typeface="+mn-lt"/>
            </a:endParaRPr>
          </a:p>
          <a:p>
            <a:r>
              <a:rPr lang="es-ES">
                <a:ea typeface="+mn-lt"/>
                <a:cs typeface="+mn-lt"/>
              </a:rPr>
              <a:t>Recuerda que hay dos saludos</a:t>
            </a:r>
            <a:endParaRPr lang="es-ES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114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br>
              <a:rPr lang="es-ES" sz="3600" dirty="0">
                <a:solidFill>
                  <a:srgbClr val="FFFFFF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( </a:t>
            </a:r>
            <a:r>
              <a:rPr lang="es-ES" sz="2400" dirty="0" err="1">
                <a:solidFill>
                  <a:schemeClr val="tx1"/>
                </a:solidFill>
              </a:rPr>
              <a:t>hugo</a:t>
            </a:r>
            <a:r>
              <a:rPr lang="es-ES" sz="2400" dirty="0">
                <a:solidFill>
                  <a:schemeClr val="tx1"/>
                </a:solidFill>
              </a:rPr>
              <a:t> burgos -</a:t>
            </a: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>
                <a:solidFill>
                  <a:schemeClr val="tx1"/>
                </a:solidFill>
              </a:rPr>
              <a:t>profe escuela de judo </a:t>
            </a:r>
            <a:r>
              <a:rPr lang="es-ES" sz="2400" dirty="0" err="1">
                <a:solidFill>
                  <a:schemeClr val="tx1"/>
                </a:solidFill>
              </a:rPr>
              <a:t>sergio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domenech</a:t>
            </a:r>
            <a:r>
              <a:rPr lang="es-ES" sz="2400" dirty="0">
                <a:solidFill>
                  <a:schemeClr val="tx1"/>
                </a:solidFill>
              </a:rPr>
              <a:t>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98D41-127C-463E-AA55-015478B44A4D}"/>
              </a:ext>
            </a:extLst>
          </p:cNvPr>
          <p:cNvSpPr txBox="1"/>
          <p:nvPr/>
        </p:nvSpPr>
        <p:spPr>
          <a:xfrm>
            <a:off x="5587042" y="5400136"/>
            <a:ext cx="531674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linkClick r:id="rId5"/>
              </a:rPr>
              <a:t>https://www.youtube.com/watch?v=QHrzWDV2nYI&amp;feature=youtu.be</a:t>
            </a:r>
            <a:endParaRPr lang="en-US"/>
          </a:p>
        </p:txBody>
      </p:sp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46EE330B-0D39-48FA-B81E-8C7237E7881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377132" y="2056861"/>
            <a:ext cx="5420264" cy="281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4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#1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2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200" dirty="0">
                <a:solidFill>
                  <a:schemeClr val="tx1"/>
                </a:solidFill>
              </a:rPr>
              <a:t>(</a:t>
            </a:r>
            <a:r>
              <a:rPr lang="es-ES" sz="3200" dirty="0" err="1">
                <a:solidFill>
                  <a:schemeClr val="tx1"/>
                </a:solidFill>
              </a:rPr>
              <a:t>jorge</a:t>
            </a:r>
            <a:r>
              <a:rPr lang="es-ES" sz="3200" dirty="0">
                <a:solidFill>
                  <a:schemeClr val="tx1"/>
                </a:solidFill>
              </a:rPr>
              <a:t> lozano – profe cd </a:t>
            </a:r>
            <a:r>
              <a:rPr lang="es-ES" sz="3200" dirty="0" err="1">
                <a:solidFill>
                  <a:schemeClr val="tx1"/>
                </a:solidFill>
              </a:rPr>
              <a:t>judolin</a:t>
            </a:r>
            <a:r>
              <a:rPr lang="es-ES" sz="32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20352E9-28A8-4FA0-AC08-978C20A6EA00}"/>
              </a:ext>
            </a:extLst>
          </p:cNvPr>
          <p:cNvSpPr txBox="1"/>
          <p:nvPr/>
        </p:nvSpPr>
        <p:spPr>
          <a:xfrm>
            <a:off x="4494363" y="626853"/>
            <a:ext cx="456912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800" dirty="0">
                <a:solidFill>
                  <a:schemeClr val="accent1"/>
                </a:solidFill>
              </a:rPr>
              <a:t>CIRUITO PREPARACIÓN FÍSICA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D17352E-0976-4EB5-950A-9F81FEE2873E}"/>
              </a:ext>
            </a:extLst>
          </p:cNvPr>
          <p:cNvSpPr txBox="1"/>
          <p:nvPr/>
        </p:nvSpPr>
        <p:spPr>
          <a:xfrm>
            <a:off x="4493464" y="1229804"/>
            <a:ext cx="6481313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600" dirty="0">
                <a:ea typeface="+mn-lt"/>
                <a:cs typeface="+mn-lt"/>
              </a:rPr>
              <a:t>Ya sabes lo importante que es para los </a:t>
            </a:r>
            <a:r>
              <a:rPr lang="es-ES" sz="1600" dirty="0" err="1">
                <a:ea typeface="+mn-lt"/>
                <a:cs typeface="+mn-lt"/>
              </a:rPr>
              <a:t>Judokas</a:t>
            </a:r>
            <a:r>
              <a:rPr lang="es-ES" sz="1600" dirty="0">
                <a:ea typeface="+mn-lt"/>
                <a:cs typeface="+mn-lt"/>
              </a:rPr>
              <a:t> tener una buena condición física. Por ello te recomendamos que realices el circuito que adjuntamos. Lo trabajaremos en algunas sesiones más. </a:t>
            </a:r>
            <a:endParaRPr lang="es-ES" sz="1600"/>
          </a:p>
          <a:p>
            <a:pPr algn="just"/>
            <a:r>
              <a:rPr lang="es-ES" sz="1600" dirty="0">
                <a:ea typeface="+mn-lt"/>
                <a:cs typeface="+mn-lt"/>
              </a:rPr>
              <a:t>  </a:t>
            </a:r>
            <a:endParaRPr lang="es-ES" sz="1600"/>
          </a:p>
          <a:p>
            <a:pPr algn="just"/>
            <a:r>
              <a:rPr lang="es-ES" sz="1600" dirty="0">
                <a:ea typeface="+mn-lt"/>
                <a:cs typeface="+mn-lt"/>
              </a:rPr>
              <a:t>Repetir 3 veces con 2-5 min  de descanso. </a:t>
            </a:r>
            <a:endParaRPr lang="es-ES" sz="1600"/>
          </a:p>
          <a:p>
            <a:pPr algn="just"/>
            <a:r>
              <a:rPr lang="es-ES" sz="1600" dirty="0">
                <a:ea typeface="+mn-lt"/>
                <a:cs typeface="+mn-lt"/>
              </a:rPr>
              <a:t>  </a:t>
            </a:r>
            <a:endParaRPr lang="es-ES" sz="1600"/>
          </a:p>
          <a:p>
            <a:r>
              <a:rPr lang="es-ES" sz="1600" dirty="0">
                <a:ea typeface="+mn-lt"/>
                <a:cs typeface="+mn-lt"/>
              </a:rPr>
              <a:t>Recuerda que debes hidratarte de vez en cuando. </a:t>
            </a:r>
            <a:endParaRPr lang="es-ES" sz="1600" dirty="0"/>
          </a:p>
        </p:txBody>
      </p:sp>
      <p:pic>
        <p:nvPicPr>
          <p:cNvPr id="5" name="Imagen 8">
            <a:hlinkClick r:id="" action="ppaction://media"/>
            <a:extLst>
              <a:ext uri="{FF2B5EF4-FFF2-40B4-BE49-F238E27FC236}">
                <a16:creationId xmlns:a16="http://schemas.microsoft.com/office/drawing/2014/main" id="{6243DEF7-3CC7-47BF-8E2F-23A8B2950BF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188679" y="3163917"/>
            <a:ext cx="4730150" cy="2859297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309B73A-A7C1-4B9D-8CAF-4E58AA7EBE6D}"/>
              </a:ext>
            </a:extLst>
          </p:cNvPr>
          <p:cNvSpPr txBox="1"/>
          <p:nvPr/>
        </p:nvSpPr>
        <p:spPr>
          <a:xfrm>
            <a:off x="4451230" y="3286665"/>
            <a:ext cx="2743200" cy="33547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dirty="0">
                <a:solidFill>
                  <a:schemeClr val="accent1"/>
                </a:solidFill>
              </a:rPr>
              <a:t>MATERIAL</a:t>
            </a:r>
            <a:r>
              <a:rPr lang="es-ES" sz="1600" dirty="0"/>
              <a:t>: TOALLA Y CINTURÓN</a:t>
            </a:r>
          </a:p>
          <a:p>
            <a:endParaRPr lang="es-ES" dirty="0"/>
          </a:p>
          <a:p>
            <a:r>
              <a:rPr lang="es-ES" sz="1600" dirty="0">
                <a:solidFill>
                  <a:schemeClr val="accent1"/>
                </a:solidFill>
              </a:rPr>
              <a:t>EJERCICIOS</a:t>
            </a:r>
            <a:r>
              <a:rPr lang="es-ES" sz="1600" dirty="0"/>
              <a:t>:</a:t>
            </a:r>
          </a:p>
          <a:p>
            <a:endParaRPr lang="es-ES" sz="1600" dirty="0"/>
          </a:p>
          <a:p>
            <a:r>
              <a:rPr lang="es-ES" sz="1600" dirty="0">
                <a:ea typeface="+mn-lt"/>
                <a:cs typeface="+mn-lt"/>
              </a:rPr>
              <a:t>1. Escalador</a:t>
            </a:r>
            <a:endParaRPr lang="es-ES" sz="1600" dirty="0"/>
          </a:p>
          <a:p>
            <a:r>
              <a:rPr lang="es-ES" sz="1600" dirty="0">
                <a:ea typeface="+mn-lt"/>
                <a:cs typeface="+mn-lt"/>
              </a:rPr>
              <a:t>2. Puente</a:t>
            </a:r>
            <a:endParaRPr lang="es-ES" sz="1600" dirty="0"/>
          </a:p>
          <a:p>
            <a:r>
              <a:rPr lang="es-ES" sz="1600" dirty="0">
                <a:ea typeface="+mn-lt"/>
                <a:cs typeface="+mn-lt"/>
              </a:rPr>
              <a:t>3. </a:t>
            </a:r>
            <a:r>
              <a:rPr lang="es-ES" sz="1600" dirty="0" err="1">
                <a:ea typeface="+mn-lt"/>
                <a:cs typeface="+mn-lt"/>
              </a:rPr>
              <a:t>Skipping</a:t>
            </a:r>
            <a:endParaRPr lang="es-ES" sz="1600" dirty="0" err="1"/>
          </a:p>
          <a:p>
            <a:r>
              <a:rPr lang="es-ES" sz="1600" dirty="0">
                <a:ea typeface="+mn-lt"/>
                <a:cs typeface="+mn-lt"/>
              </a:rPr>
              <a:t>4. Flexiones</a:t>
            </a:r>
            <a:endParaRPr lang="es-ES" sz="1600" dirty="0"/>
          </a:p>
          <a:p>
            <a:r>
              <a:rPr lang="es-ES" sz="1600" dirty="0">
                <a:ea typeface="+mn-lt"/>
                <a:cs typeface="+mn-lt"/>
              </a:rPr>
              <a:t>5. Comba</a:t>
            </a:r>
            <a:endParaRPr lang="es-ES" sz="1600" dirty="0"/>
          </a:p>
          <a:p>
            <a:r>
              <a:rPr lang="es-ES" sz="1600" dirty="0">
                <a:ea typeface="+mn-lt"/>
                <a:cs typeface="+mn-lt"/>
              </a:rPr>
              <a:t>6. Burpees</a:t>
            </a:r>
            <a:endParaRPr lang="es-ES" sz="1600" dirty="0"/>
          </a:p>
          <a:p>
            <a:r>
              <a:rPr lang="es-ES" sz="1600" dirty="0">
                <a:ea typeface="+mn-lt"/>
                <a:cs typeface="+mn-lt"/>
              </a:rPr>
              <a:t>7. Plancha Isométrica</a:t>
            </a:r>
            <a:endParaRPr lang="es-ES" sz="1600" dirty="0"/>
          </a:p>
          <a:p>
            <a:r>
              <a:rPr lang="es-ES" sz="1600" dirty="0">
                <a:ea typeface="+mn-lt"/>
                <a:cs typeface="+mn-lt"/>
              </a:rPr>
              <a:t>8. Jumping </a:t>
            </a:r>
            <a:r>
              <a:rPr lang="es-ES" sz="1600" dirty="0" err="1">
                <a:ea typeface="+mn-lt"/>
                <a:cs typeface="+mn-lt"/>
              </a:rPr>
              <a:t>Jacks</a:t>
            </a:r>
            <a:endParaRPr lang="es-ES" sz="1600" dirty="0" err="1"/>
          </a:p>
          <a:p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0DD4C5F-1752-47E1-A5E9-2B1C47529E26}"/>
              </a:ext>
            </a:extLst>
          </p:cNvPr>
          <p:cNvSpPr txBox="1"/>
          <p:nvPr/>
        </p:nvSpPr>
        <p:spPr>
          <a:xfrm>
            <a:off x="7297049" y="6046218"/>
            <a:ext cx="436784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ea typeface="+mn-lt"/>
                <a:cs typeface="+mn-lt"/>
                <a:hlinkClick r:id="rId6"/>
              </a:rPr>
              <a:t>https://www.youtube.com/watch?v=yGKXyzUuvkU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8103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461" y="757687"/>
            <a:ext cx="10396882" cy="1158140"/>
          </a:xfrm>
        </p:spPr>
        <p:txBody>
          <a:bodyPr>
            <a:normAutofit/>
          </a:bodyPr>
          <a:lstStyle/>
          <a:p>
            <a:r>
              <a:rPr lang="es-ES" dirty="0" err="1"/>
              <a:t>uchikomi</a:t>
            </a:r>
            <a:r>
              <a:rPr lang="es-ES" dirty="0"/>
              <a:t>  </a:t>
            </a:r>
            <a:endParaRPr lang="es-ES" sz="4000" dirty="0">
              <a:solidFill>
                <a:schemeClr val="tx1"/>
              </a:solidFill>
            </a:endParaRPr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2EF54AE-364C-4686-8B54-6483F9A860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9243770" cy="3311189"/>
          </a:xfrm>
        </p:spPr>
        <p:txBody>
          <a:bodyPr/>
          <a:lstStyle/>
          <a:p>
            <a:pPr algn="just"/>
            <a:r>
              <a:rPr lang="es-ES" dirty="0">
                <a:solidFill>
                  <a:schemeClr val="accent1"/>
                </a:solidFill>
                <a:ea typeface="+mn-lt"/>
                <a:cs typeface="+mn-lt"/>
              </a:rPr>
              <a:t>SIGNIFICADO</a:t>
            </a:r>
            <a:r>
              <a:rPr lang="es-ES" dirty="0">
                <a:ea typeface="+mn-lt"/>
                <a:cs typeface="+mn-lt"/>
              </a:rPr>
              <a:t>: repetición de técnicas sin proyectar con el objetivo de automatizarla y perfeccionarla. Se puede realizar en estático y en desplazamiento. </a:t>
            </a:r>
            <a:endParaRPr lang="es-ES"/>
          </a:p>
          <a:p>
            <a:r>
              <a:rPr lang="es-ES" dirty="0">
                <a:ea typeface="+mn-lt"/>
                <a:cs typeface="+mn-lt"/>
              </a:rPr>
              <a:t>Como bien sabes, el Uchi Komi es uno de los secreto para ser un gran </a:t>
            </a:r>
            <a:r>
              <a:rPr lang="es-ES" dirty="0" err="1">
                <a:ea typeface="+mn-lt"/>
                <a:cs typeface="+mn-lt"/>
              </a:rPr>
              <a:t>Judoka</a:t>
            </a:r>
            <a:r>
              <a:rPr lang="es-ES" dirty="0">
                <a:ea typeface="+mn-lt"/>
                <a:cs typeface="+mn-lt"/>
              </a:rPr>
              <a:t>. Cuantos más hagas mejor saldrán las técnicas. 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165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67" y="240102"/>
            <a:ext cx="3491683" cy="15782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err="1"/>
              <a:t>Juego</a:t>
            </a:r>
            <a:r>
              <a:rPr lang="en-US" sz="4400" dirty="0"/>
              <a:t> #2</a:t>
            </a:r>
            <a:br>
              <a:rPr lang="en-US" sz="4400" dirty="0"/>
            </a:br>
            <a:r>
              <a:rPr lang="en-US" sz="4400" dirty="0">
                <a:solidFill>
                  <a:schemeClr val="tx1"/>
                </a:solidFill>
              </a:rPr>
              <a:t>NIVEL 2</a:t>
            </a:r>
          </a:p>
        </p:txBody>
      </p:sp>
      <p:pic>
        <p:nvPicPr>
          <p:cNvPr id="14" name="Imagen 14">
            <a:hlinkClick r:id="" action="ppaction://media"/>
            <a:extLst>
              <a:ext uri="{FF2B5EF4-FFF2-40B4-BE49-F238E27FC236}">
                <a16:creationId xmlns:a16="http://schemas.microsoft.com/office/drawing/2014/main" id="{70433A4F-724D-481C-A03B-B2928DF1269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6738559" y="3901792"/>
            <a:ext cx="1989734" cy="1492300"/>
          </a:xfrm>
          <a:prstGeom prst="rect">
            <a:avLst/>
          </a:prstGeom>
        </p:spPr>
      </p:pic>
      <p:pic>
        <p:nvPicPr>
          <p:cNvPr id="9" name="Imagen 12">
            <a:hlinkClick r:id="" action="ppaction://media"/>
            <a:extLst>
              <a:ext uri="{FF2B5EF4-FFF2-40B4-BE49-F238E27FC236}">
                <a16:creationId xmlns:a16="http://schemas.microsoft.com/office/drawing/2014/main" id="{1D10E719-9E13-49F0-9593-58BBB215313B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4447057" y="2492812"/>
            <a:ext cx="1989734" cy="1492300"/>
          </a:xfrm>
          <a:prstGeom prst="rect">
            <a:avLst/>
          </a:prstGeom>
        </p:spPr>
      </p:pic>
      <p:pic>
        <p:nvPicPr>
          <p:cNvPr id="16" name="Imagen 16">
            <a:hlinkClick r:id="" action="ppaction://media"/>
            <a:extLst>
              <a:ext uri="{FF2B5EF4-FFF2-40B4-BE49-F238E27FC236}">
                <a16:creationId xmlns:a16="http://schemas.microsoft.com/office/drawing/2014/main" id="{C9849270-2E33-4134-A3E1-6B1F92ED978E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9033262" y="2363415"/>
            <a:ext cx="1989734" cy="1492300"/>
          </a:xfrm>
          <a:prstGeom prst="rect">
            <a:avLst/>
          </a:prstGeom>
        </p:spPr>
      </p:pic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CC7666E-B394-4E94-BB17-50B369B3804F}"/>
              </a:ext>
            </a:extLst>
          </p:cNvPr>
          <p:cNvSpPr txBox="1"/>
          <p:nvPr/>
        </p:nvSpPr>
        <p:spPr>
          <a:xfrm>
            <a:off x="3861757" y="497456"/>
            <a:ext cx="405153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sz="4000" dirty="0">
                <a:solidFill>
                  <a:schemeClr val="accent1"/>
                </a:solidFill>
              </a:rPr>
              <a:t>UCHIKOMI</a:t>
            </a:r>
            <a:endParaRPr lang="es-ES" sz="4000">
              <a:solidFill>
                <a:schemeClr val="accent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90133F5-FB07-4A41-8602-7C2F88EB18EB}"/>
              </a:ext>
            </a:extLst>
          </p:cNvPr>
          <p:cNvSpPr txBox="1"/>
          <p:nvPr/>
        </p:nvSpPr>
        <p:spPr>
          <a:xfrm>
            <a:off x="3758421" y="1328647"/>
            <a:ext cx="810595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      Te proponemos que realices Uchi </a:t>
            </a:r>
            <a:r>
              <a:rPr lang="es-ES" dirty="0" err="1">
                <a:ea typeface="+mn-lt"/>
                <a:cs typeface="+mn-lt"/>
              </a:rPr>
              <a:t>komi</a:t>
            </a:r>
            <a:r>
              <a:rPr lang="es-ES" dirty="0">
                <a:ea typeface="+mn-lt"/>
                <a:cs typeface="+mn-lt"/>
              </a:rPr>
              <a:t> en estático de las siguientes técnicas: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669B6C6-4120-45C5-9103-C118D0DB4EAD}"/>
              </a:ext>
            </a:extLst>
          </p:cNvPr>
          <p:cNvSpPr txBox="1"/>
          <p:nvPr/>
        </p:nvSpPr>
        <p:spPr>
          <a:xfrm>
            <a:off x="206315" y="2132882"/>
            <a:ext cx="3648972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Adjuntamos vídeos de Nuno y Sergio por si tuvierais alguna duda. Ambos son medallas nacionales y muy buenos </a:t>
            </a:r>
            <a:r>
              <a:rPr lang="es-ES" dirty="0" err="1">
                <a:ea typeface="+mn-lt"/>
                <a:cs typeface="+mn-lt"/>
              </a:rPr>
              <a:t>judokas</a:t>
            </a:r>
            <a:r>
              <a:rPr lang="es-ES" dirty="0">
                <a:ea typeface="+mn-lt"/>
                <a:cs typeface="+mn-lt"/>
              </a:rPr>
              <a:t>, intentad que vuestros uchi </a:t>
            </a:r>
            <a:r>
              <a:rPr lang="es-ES" dirty="0" err="1">
                <a:ea typeface="+mn-lt"/>
                <a:cs typeface="+mn-lt"/>
              </a:rPr>
              <a:t>komis</a:t>
            </a:r>
            <a:r>
              <a:rPr lang="es-ES" dirty="0">
                <a:ea typeface="+mn-lt"/>
                <a:cs typeface="+mn-lt"/>
              </a:rPr>
              <a:t> se parezcan a los suyos.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r>
              <a:rPr lang="es-ES" dirty="0" err="1">
                <a:ea typeface="+mn-lt"/>
                <a:cs typeface="+mn-lt"/>
              </a:rPr>
              <a:t>Uke</a:t>
            </a:r>
            <a:r>
              <a:rPr lang="es-ES" dirty="0">
                <a:ea typeface="+mn-lt"/>
                <a:cs typeface="+mn-lt"/>
              </a:rPr>
              <a:t> debe tener una posición erguida, pies paralelos y un poquito separados. Ambos tenéis que agarraros con solapa y manga. </a:t>
            </a:r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431BCF-2C1F-4B27-8251-78BD5473C762}"/>
              </a:ext>
            </a:extLst>
          </p:cNvPr>
          <p:cNvSpPr txBox="1"/>
          <p:nvPr/>
        </p:nvSpPr>
        <p:spPr>
          <a:xfrm>
            <a:off x="5227608" y="1719532"/>
            <a:ext cx="46697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 .- 3 series de cada técnica por 10 repeticiones 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9BD21C1-2FB4-4144-ABE6-79D5370C30E1}"/>
              </a:ext>
            </a:extLst>
          </p:cNvPr>
          <p:cNvSpPr txBox="1"/>
          <p:nvPr/>
        </p:nvSpPr>
        <p:spPr>
          <a:xfrm>
            <a:off x="4565350" y="406214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1. </a:t>
            </a:r>
            <a:r>
              <a:rPr lang="es-ES" dirty="0">
                <a:solidFill>
                  <a:schemeClr val="accent1"/>
                </a:solidFill>
                <a:hlinkClick r:id="rId10"/>
              </a:rPr>
              <a:t>O SOTO GARI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1900D5D-3491-4803-A101-44D1ABBCA7FC}"/>
              </a:ext>
            </a:extLst>
          </p:cNvPr>
          <p:cNvSpPr txBox="1"/>
          <p:nvPr/>
        </p:nvSpPr>
        <p:spPr>
          <a:xfrm>
            <a:off x="6864829" y="351490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2. </a:t>
            </a:r>
            <a:r>
              <a:rPr lang="es-ES" dirty="0">
                <a:solidFill>
                  <a:schemeClr val="accent1"/>
                </a:solidFill>
                <a:hlinkClick r:id="rId11"/>
              </a:rPr>
              <a:t>KO UCHI GAR</a:t>
            </a:r>
            <a:r>
              <a:rPr lang="es-ES" dirty="0">
                <a:solidFill>
                  <a:schemeClr val="accent1"/>
                </a:solidFill>
              </a:rPr>
              <a:t>I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A2F3550-DE66-4BD1-9855-2A1AC167076E}"/>
              </a:ext>
            </a:extLst>
          </p:cNvPr>
          <p:cNvSpPr txBox="1"/>
          <p:nvPr/>
        </p:nvSpPr>
        <p:spPr>
          <a:xfrm>
            <a:off x="9394346" y="394532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3. </a:t>
            </a:r>
            <a:r>
              <a:rPr lang="es-ES" dirty="0">
                <a:solidFill>
                  <a:schemeClr val="accent1"/>
                </a:solidFill>
                <a:hlinkClick r:id="rId12"/>
              </a:rPr>
              <a:t>UKI GOSHI</a:t>
            </a:r>
            <a:endParaRPr lang="es-E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4666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#3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2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bg1"/>
                </a:solidFill>
              </a:rPr>
              <a:t>estiramientos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4">
            <a:hlinkClick r:id="" action="ppaction://media"/>
            <a:extLst>
              <a:ext uri="{FF2B5EF4-FFF2-40B4-BE49-F238E27FC236}">
                <a16:creationId xmlns:a16="http://schemas.microsoft.com/office/drawing/2014/main" id="{E555D8AB-4193-4A96-9D7A-1895DAE974D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262113" y="1524899"/>
            <a:ext cx="5707810" cy="343439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7C3FF6B-F6F4-43F1-8864-8502390D0AE7}"/>
              </a:ext>
            </a:extLst>
          </p:cNvPr>
          <p:cNvSpPr txBox="1"/>
          <p:nvPr/>
        </p:nvSpPr>
        <p:spPr>
          <a:xfrm>
            <a:off x="5687683" y="5328249"/>
            <a:ext cx="508670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6"/>
              </a:rPr>
              <a:t>https://www.youtube.com/watch?v=8XxSQitkWds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1581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783" y="196970"/>
            <a:ext cx="4951408" cy="1151965"/>
          </a:xfrm>
        </p:spPr>
        <p:txBody>
          <a:bodyPr>
            <a:normAutofit/>
          </a:bodyPr>
          <a:lstStyle/>
          <a:p>
            <a:r>
              <a:rPr lang="es-ES"/>
              <a:t>RETO</a:t>
            </a:r>
          </a:p>
        </p:txBody>
      </p:sp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9462" y="768085"/>
            <a:ext cx="5828427" cy="600605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s-ES" sz="1800" dirty="0"/>
              <a:t>TE VAMOS A HACER UNA PREGUNTA PARA QUE INVESTIGUES UN POCO....</a:t>
            </a:r>
          </a:p>
          <a:p>
            <a:pPr>
              <a:lnSpc>
                <a:spcPct val="110000"/>
              </a:lnSpc>
            </a:pPr>
            <a:endParaRPr lang="es-ES" sz="1800" dirty="0"/>
          </a:p>
          <a:p>
            <a:pPr>
              <a:lnSpc>
                <a:spcPct val="110000"/>
              </a:lnSpc>
            </a:pPr>
            <a:r>
              <a:rPr lang="es-ES" sz="1800" dirty="0">
                <a:ea typeface="+mn-lt"/>
                <a:cs typeface="+mn-lt"/>
              </a:rPr>
              <a:t>¿Con qué técnica quedó Campeón del Mundo el español Niko </a:t>
            </a:r>
            <a:r>
              <a:rPr lang="es-ES" sz="1800" err="1">
                <a:ea typeface="+mn-lt"/>
                <a:cs typeface="+mn-lt"/>
              </a:rPr>
              <a:t>Sherazadishvili</a:t>
            </a:r>
            <a:r>
              <a:rPr lang="es-ES" sz="1800" dirty="0">
                <a:ea typeface="+mn-lt"/>
                <a:cs typeface="+mn-lt"/>
              </a:rPr>
              <a:t> en el Campeonato del Mundo celebrado en </a:t>
            </a:r>
            <a:r>
              <a:rPr lang="es-ES" sz="1800" err="1">
                <a:ea typeface="+mn-lt"/>
                <a:cs typeface="+mn-lt"/>
              </a:rPr>
              <a:t>BakÚ</a:t>
            </a:r>
            <a:r>
              <a:rPr lang="es-ES" sz="1800" dirty="0">
                <a:ea typeface="+mn-lt"/>
                <a:cs typeface="+mn-lt"/>
              </a:rPr>
              <a:t> (</a:t>
            </a:r>
            <a:r>
              <a:rPr lang="es-ES" sz="1800" err="1">
                <a:ea typeface="+mn-lt"/>
                <a:cs typeface="+mn-lt"/>
              </a:rPr>
              <a:t>Azerbaiyan</a:t>
            </a:r>
            <a:r>
              <a:rPr lang="es-ES" sz="1800" dirty="0">
                <a:ea typeface="+mn-lt"/>
                <a:cs typeface="+mn-lt"/>
              </a:rPr>
              <a:t>) en el año 2018? 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ES" sz="1800" dirty="0">
                <a:ea typeface="+mn-lt"/>
                <a:cs typeface="+mn-lt"/>
              </a:rPr>
              <a:t>  </a:t>
            </a:r>
            <a:endParaRPr lang="es-ES" sz="1800" dirty="0"/>
          </a:p>
          <a:p>
            <a:pPr>
              <a:lnSpc>
                <a:spcPct val="110000"/>
              </a:lnSpc>
            </a:pPr>
            <a:r>
              <a:rPr lang="es-ES" sz="1800" dirty="0">
                <a:ea typeface="+mn-lt"/>
                <a:cs typeface="+mn-lt"/>
              </a:rPr>
              <a:t>Envía la respuesta a tu profesor y te dirá si es </a:t>
            </a:r>
            <a:r>
              <a:rPr lang="es-ES" sz="1800">
                <a:ea typeface="+mn-lt"/>
                <a:cs typeface="+mn-lt"/>
              </a:rPr>
              <a:t>correctO. </a:t>
            </a:r>
            <a:endParaRPr lang="es-ES" sz="1800"/>
          </a:p>
          <a:p>
            <a:pPr marL="0" indent="0">
              <a:lnSpc>
                <a:spcPct val="110000"/>
              </a:lnSpc>
              <a:buNone/>
            </a:pPr>
            <a:endParaRPr lang="es-ES" sz="1300"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endParaRPr lang="es-ES" sz="1300"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s-ES" sz="1300" dirty="0">
                <a:ea typeface="+mn-lt"/>
                <a:cs typeface="+mn-lt"/>
              </a:rPr>
              <a:t>     </a:t>
            </a:r>
            <a:endParaRPr lang="es-ES" sz="1300" dirty="0"/>
          </a:p>
        </p:txBody>
      </p:sp>
      <p:pic>
        <p:nvPicPr>
          <p:cNvPr id="2" name="Imagen 2" descr="Imagen que contiene persona, deporte, exterior, hombre&#10;&#10;Descripción generada con confianza muy alta">
            <a:extLst>
              <a:ext uri="{FF2B5EF4-FFF2-40B4-BE49-F238E27FC236}">
                <a16:creationId xmlns:a16="http://schemas.microsoft.com/office/drawing/2014/main" id="{7A0F6AC9-E4BC-4A12-B23F-5B7558D4E4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79" r="27828" b="-1"/>
          <a:stretch/>
        </p:blipFill>
        <p:spPr>
          <a:xfrm>
            <a:off x="6094410" y="10"/>
            <a:ext cx="5310189" cy="5301586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15E91ABD-E580-46F7-B088-3C39CF0EA213}"/>
              </a:ext>
            </a:extLst>
          </p:cNvPr>
          <p:cNvSpPr txBox="1"/>
          <p:nvPr/>
        </p:nvSpPr>
        <p:spPr>
          <a:xfrm>
            <a:off x="2323381" y="4537494"/>
            <a:ext cx="59637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869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2024981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#JUDOLIN</a:t>
            </a:r>
            <a:br>
              <a:rPr lang="es-ES"/>
            </a:br>
            <a:r>
              <a:rPr lang="es-ES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>
            <a:normAutofit lnSpcReduction="10000"/>
          </a:bodyPr>
          <a:lstStyle/>
          <a:p>
            <a:r>
              <a:rPr lang="es-ES" sz="440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33912453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1</TotalTime>
  <Words>362</Words>
  <Application>Microsoft Office PowerPoint</Application>
  <PresentationFormat>Panorámica</PresentationFormat>
  <Paragraphs>90</Paragraphs>
  <Slides>14</Slides>
  <Notes>0</Notes>
  <HiddenSlides>0</HiddenSlides>
  <MMClips>6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Impact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Presentación de PowerPoint</vt:lpstr>
      <vt:lpstr>CALENTAMIENTO ( hugo burgos - profe escuela de judo sergio domenech )</vt:lpstr>
      <vt:lpstr>juego #1 NIVEL 2  (jorge lozano – profe cd judolin)</vt:lpstr>
      <vt:lpstr>uchikomi  </vt:lpstr>
      <vt:lpstr>Juego #2 NIVEL 2</vt:lpstr>
      <vt:lpstr>Juego #3 NIVEL 2  estiramientos</vt:lpstr>
      <vt:lpstr>RETO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juanma rubio lancharro</cp:lastModifiedBy>
  <cp:revision>307</cp:revision>
  <dcterms:created xsi:type="dcterms:W3CDTF">2020-03-16T05:02:31Z</dcterms:created>
  <dcterms:modified xsi:type="dcterms:W3CDTF">2020-03-18T15:08:23Z</dcterms:modified>
</cp:coreProperties>
</file>