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48" r:id="rId2"/>
  </p:sldMasterIdLst>
  <p:sldIdLst>
    <p:sldId id="270" r:id="rId3"/>
    <p:sldId id="269" r:id="rId4"/>
    <p:sldId id="268" r:id="rId5"/>
    <p:sldId id="267" r:id="rId6"/>
    <p:sldId id="265" r:id="rId7"/>
    <p:sldId id="264" r:id="rId8"/>
    <p:sldId id="263" r:id="rId9"/>
    <p:sldId id="262" r:id="rId10"/>
    <p:sldId id="261" r:id="rId11"/>
    <p:sldId id="259" r:id="rId12"/>
    <p:sldId id="260" r:id="rId13"/>
    <p:sldId id="258" r:id="rId14"/>
    <p:sldId id="257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/3X5Qsy1HRF9cTA6EXlHbQ==" hashData="Acy7rJTclX0RSw6Iw+u8VYn/ttxiR7fFIFpT3ATQwPMHoAiE3kLlb2FAohYYSVGXZRZF2M55VaGDpveD602BE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19A21E-BA4C-43BE-B500-241CB54A2CD7}" v="420" dt="2020-03-24T12:51:49.593"/>
    <p1510:client id="{1B1A36B5-305A-4C42-9423-FF8523E30BDB}" v="440" dt="2020-03-19T13:07:46.304"/>
    <p1510:client id="{33A604F5-ACBB-4DE0-A3B5-5842E7F34F2E}" v="327" dt="2020-03-20T14:51:00.538"/>
    <p1510:client id="{9BF6E1C1-581E-4742-936B-C40DDE30CF3B}" v="959" dt="2020-03-21T18:55:27.698"/>
    <p1510:client id="{C0B53EDC-5A0C-4FE3-B9B6-7E29E323E547}" v="6" dt="2020-03-22T19:51:57.871"/>
    <p1510:client id="{C37C2762-F46B-422D-BB5C-ED10EC552A4F}" v="519" dt="2020-03-18T17:45:19.618"/>
    <p1510:client id="{DE9F0239-7A32-4210-8822-EAD9A2F8B43C}" v="21" dt="2020-03-21T17:00:34.6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50" d="100"/>
          <a:sy n="50" d="100"/>
        </p:scale>
        <p:origin x="50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25/03/2020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25/03/2020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25/03/2020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25/03/2020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25/03/2020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25/03/2020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25/03/2020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3/25/2020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3/25/2020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3/25/2020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3/25/2020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3/25/2020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25/03/2020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QHrzWDV2nYI?feature=oembed" TargetMode="External"/><Relationship Id="rId6" Type="http://schemas.openxmlformats.org/officeDocument/2006/relationships/image" Target="../media/image8.jpeg"/><Relationship Id="rId5" Type="http://schemas.openxmlformats.org/officeDocument/2006/relationships/hyperlink" Target="https://www.youtube.com/watch?v=QHrzWDV2nYI&amp;feature=youtu.be" TargetMode="Externa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ASageGwvakQ?feature=oembed" TargetMode="External"/><Relationship Id="rId6" Type="http://schemas.openxmlformats.org/officeDocument/2006/relationships/hyperlink" Target="https://youtu.be/ASageGwvakQ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TJMp4YZ5txQ?feature=oembed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s://youtu.be/TJMp4YZ5txQ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mobbyt.com/videojuego/educativo/?Id=10857" TargetMode="Externa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763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>
                <a:solidFill>
                  <a:schemeClr val="bg1"/>
                </a:solidFill>
              </a:rPr>
              <a:t>USA LOS HASHTAG #</a:t>
            </a:r>
            <a:r>
              <a:rPr lang="es-ES" sz="1800" err="1">
                <a:solidFill>
                  <a:schemeClr val="bg1"/>
                </a:solidFill>
              </a:rPr>
              <a:t>jUDOLIN</a:t>
            </a:r>
            <a:r>
              <a:rPr lang="es-ES" sz="1800">
                <a:solidFill>
                  <a:schemeClr val="bg1"/>
                </a:solidFill>
              </a:rPr>
              <a:t> #YOMEQUEDOENCASA</a:t>
            </a:r>
          </a:p>
          <a:p>
            <a:r>
              <a:rPr lang="es-ES" sz="1600">
                <a:solidFill>
                  <a:schemeClr val="bg1"/>
                </a:solidFill>
              </a:rPr>
              <a:t>@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  (Twitter) , @</a:t>
            </a:r>
            <a:r>
              <a:rPr lang="es-ES" sz="1600" err="1">
                <a:solidFill>
                  <a:schemeClr val="bg1"/>
                </a:solidFill>
              </a:rPr>
              <a:t>cdjudolin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instagram</a:t>
            </a:r>
            <a:r>
              <a:rPr lang="es-ES" sz="1600">
                <a:solidFill>
                  <a:schemeClr val="bg1"/>
                </a:solidFill>
              </a:rPr>
              <a:t>) y cd 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facebook</a:t>
            </a:r>
            <a:r>
              <a:rPr lang="es-ES" sz="160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40433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6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s-ES" sz="480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160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sz="1600"/>
          </a:p>
          <a:p>
            <a:pPr marL="0" indent="0">
              <a:lnSpc>
                <a:spcPct val="110000"/>
              </a:lnSpc>
              <a:buNone/>
            </a:pPr>
            <a:endParaRPr lang="es-ES" sz="160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sz="1600" err="1">
                <a:ea typeface="+mn-lt"/>
                <a:cs typeface="+mn-lt"/>
              </a:rPr>
              <a:t>Uke</a:t>
            </a:r>
            <a:r>
              <a:rPr lang="es-ES" sz="1600">
                <a:ea typeface="+mn-lt"/>
                <a:cs typeface="+mn-lt"/>
              </a:rPr>
              <a:t>, ya sabes, el compañero que te ayuda a aprender.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Asegúrate que la superficie donde realizas la sesión no resbala.</a:t>
            </a:r>
            <a:endParaRPr lang="es-ES" sz="1600"/>
          </a:p>
          <a:p>
            <a:pPr>
              <a:lnSpc>
                <a:spcPct val="110000"/>
              </a:lnSpc>
            </a:pP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2507629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/>
              <a:t>SESIÓN 4 </a:t>
            </a:r>
            <a:r>
              <a:rPr lang="es-ES" sz="3600">
                <a:solidFill>
                  <a:schemeClr val="accent1"/>
                </a:solidFill>
              </a:rPr>
              <a:t>nivel 1</a:t>
            </a:r>
            <a:endParaRPr lang="es-ES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924CF5-4DE0-4C1F-8EB9-0F3A10C3DCF4}"/>
              </a:ext>
            </a:extLst>
          </p:cNvPr>
          <p:cNvSpPr txBox="1"/>
          <p:nvPr/>
        </p:nvSpPr>
        <p:spPr>
          <a:xfrm>
            <a:off x="3516702" y="1388853"/>
            <a:ext cx="597810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5400" dirty="0">
                <a:solidFill>
                  <a:schemeClr val="accent1"/>
                </a:solidFill>
              </a:rPr>
              <a:t>" </a:t>
            </a:r>
            <a:r>
              <a:rPr lang="es-ES" sz="4400" dirty="0">
                <a:solidFill>
                  <a:schemeClr val="accent1"/>
                </a:solidFill>
              </a:rPr>
              <a:t>CAZADORES </a:t>
            </a:r>
            <a:r>
              <a:rPr lang="es-ES" sz="5400" dirty="0">
                <a:solidFill>
                  <a:schemeClr val="accent1"/>
                </a:solidFill>
              </a:rPr>
              <a:t>"</a:t>
            </a:r>
          </a:p>
        </p:txBody>
      </p:sp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A05C3077-A8DD-49DA-BBCD-6812F87C9162}"/>
              </a:ext>
            </a:extLst>
          </p:cNvPr>
          <p:cNvSpPr txBox="1"/>
          <p:nvPr/>
        </p:nvSpPr>
        <p:spPr>
          <a:xfrm>
            <a:off x="2955985" y="2309005"/>
            <a:ext cx="5029199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 dirty="0">
                <a:solidFill>
                  <a:schemeClr val="accent1"/>
                </a:solidFill>
              </a:rPr>
              <a:t>OBJETIVO: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endParaRPr lang="es-ES" sz="120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1A29C-7CD2-474E-8465-44528841CF7C}"/>
              </a:ext>
            </a:extLst>
          </p:cNvPr>
          <p:cNvSpPr txBox="1"/>
          <p:nvPr/>
        </p:nvSpPr>
        <p:spPr>
          <a:xfrm>
            <a:off x="2955985" y="2769080"/>
            <a:ext cx="8522898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El objetivo de la sesión es haceros más llevadera la situación actual y que los </a:t>
            </a:r>
            <a:r>
              <a:rPr lang="es-ES" dirty="0" err="1">
                <a:ea typeface="+mn-lt"/>
                <a:cs typeface="+mn-lt"/>
              </a:rPr>
              <a:t>chic@s</a:t>
            </a:r>
            <a:r>
              <a:rPr lang="es-ES" dirty="0">
                <a:ea typeface="+mn-lt"/>
                <a:cs typeface="+mn-lt"/>
              </a:rPr>
              <a:t> no se desvinculen del deporte. Recordamos que no es un entrenamiento normal, se trata de juguéis con los chicos a través de su deporte, El Judo.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Los padres, a partir de ahora profes y compañeros de judo, tenéis que ser buenos actores y a la vez recordar esos momentos cuando jugabais de niño.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Podéis imitar a los profes en sus movimientos, gestos, forma de hablar y llevar el traje, </a:t>
            </a:r>
            <a:r>
              <a:rPr lang="es-ES" dirty="0" err="1">
                <a:ea typeface="+mn-lt"/>
                <a:cs typeface="+mn-lt"/>
              </a:rPr>
              <a:t>etc</a:t>
            </a:r>
            <a:r>
              <a:rPr lang="es-ES" dirty="0">
                <a:ea typeface="+mn-lt"/>
                <a:cs typeface="+mn-lt"/>
              </a:rPr>
              <a:t>, los chicos se reirán.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Los profes os ayudaremos en todo lo que podamos.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¡VAMOS EQUIPO!</a:t>
            </a:r>
            <a:endParaRPr lang="es-E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" name="Imagen 4" descr="Imagen que contiene sostener, mujer, parado&#10;&#10;Descripción generada con confianza muy alta">
            <a:extLst>
              <a:ext uri="{FF2B5EF4-FFF2-40B4-BE49-F238E27FC236}">
                <a16:creationId xmlns:a16="http://schemas.microsoft.com/office/drawing/2014/main" id="{611403CC-579A-416D-A43D-668ADD605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600200"/>
            <a:ext cx="27432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55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>
                <a:ea typeface="+mn-lt"/>
                <a:cs typeface="+mn-lt"/>
              </a:rPr>
              <a:t>Saluda correctamente a tus </a:t>
            </a:r>
            <a:r>
              <a:rPr lang="es-ES" err="1">
                <a:ea typeface="+mn-lt"/>
                <a:cs typeface="+mn-lt"/>
              </a:rPr>
              <a:t>Ukes</a:t>
            </a:r>
            <a:r>
              <a:rPr lang="es-ES">
                <a:ea typeface="+mn-lt"/>
                <a:cs typeface="+mn-lt"/>
              </a:rPr>
              <a:t>. 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>
                <a:ea typeface="+mn-lt"/>
                <a:cs typeface="+mn-lt"/>
              </a:rPr>
              <a:t>Si no saben enséñales. </a:t>
            </a:r>
            <a:endParaRPr lang="es-ES"/>
          </a:p>
          <a:p>
            <a:endParaRPr lang="es-ES">
              <a:ea typeface="+mn-lt"/>
              <a:cs typeface="+mn-lt"/>
            </a:endParaRPr>
          </a:p>
          <a:p>
            <a:r>
              <a:rPr lang="es-ES">
                <a:ea typeface="+mn-lt"/>
                <a:cs typeface="+mn-lt"/>
              </a:rPr>
              <a:t>Recuerda que hay dos saludos</a:t>
            </a:r>
            <a:endParaRPr lang="es-ES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376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br>
              <a:rPr lang="es-ES" sz="3600" dirty="0">
                <a:solidFill>
                  <a:srgbClr val="FFFFFF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( </a:t>
            </a:r>
            <a:r>
              <a:rPr lang="es-ES" sz="2400" dirty="0" err="1">
                <a:solidFill>
                  <a:schemeClr val="tx1"/>
                </a:solidFill>
              </a:rPr>
              <a:t>hugo</a:t>
            </a:r>
            <a:r>
              <a:rPr lang="es-ES" sz="2400" dirty="0">
                <a:solidFill>
                  <a:schemeClr val="tx1"/>
                </a:solidFill>
              </a:rPr>
              <a:t> burgos -</a:t>
            </a:r>
            <a:r>
              <a:rPr lang="es-ES" sz="2400" dirty="0"/>
              <a:t/>
            </a:r>
            <a:br>
              <a:rPr lang="es-ES" sz="2400" dirty="0"/>
            </a:br>
            <a:r>
              <a:rPr lang="es-ES" sz="2400" dirty="0">
                <a:solidFill>
                  <a:schemeClr val="tx1"/>
                </a:solidFill>
              </a:rPr>
              <a:t>profe escuela de judo </a:t>
            </a:r>
            <a:r>
              <a:rPr lang="es-ES" sz="2400" dirty="0" err="1">
                <a:solidFill>
                  <a:schemeClr val="tx1"/>
                </a:solidFill>
              </a:rPr>
              <a:t>sergio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domenech</a:t>
            </a:r>
            <a:r>
              <a:rPr lang="es-ES" sz="2400" dirty="0">
                <a:solidFill>
                  <a:schemeClr val="tx1"/>
                </a:solidFill>
              </a:rPr>
              <a:t> 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198D41-127C-463E-AA55-015478B44A4D}"/>
              </a:ext>
            </a:extLst>
          </p:cNvPr>
          <p:cNvSpPr txBox="1"/>
          <p:nvPr/>
        </p:nvSpPr>
        <p:spPr>
          <a:xfrm>
            <a:off x="5587042" y="5400136"/>
            <a:ext cx="531674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hlinkClick r:id="rId5"/>
              </a:rPr>
              <a:t>https://www.youtube.com/watch?v=QHrzWDV2nYI&amp;feature=youtu.be</a:t>
            </a:r>
            <a:endParaRPr lang="en-US"/>
          </a:p>
        </p:txBody>
      </p:sp>
      <p:pic>
        <p:nvPicPr>
          <p:cNvPr id="4" name="Imagen 4">
            <a:hlinkClick r:id="" action="ppaction://media"/>
            <a:extLst>
              <a:ext uri="{FF2B5EF4-FFF2-40B4-BE49-F238E27FC236}">
                <a16:creationId xmlns:a16="http://schemas.microsoft.com/office/drawing/2014/main" id="{46EE330B-0D39-48FA-B81E-8C7237E7881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377132" y="2056861"/>
            <a:ext cx="5420264" cy="281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28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#1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>
                <a:solidFill>
                  <a:schemeClr val="tx1"/>
                </a:solidFill>
              </a:rPr>
              <a:t>NIVEL 1</a:t>
            </a:r>
            <a:r>
              <a:rPr lang="es-ES" sz="3600" dirty="0">
                <a:solidFill>
                  <a:schemeClr val="tx1"/>
                </a:solidFill>
              </a:rPr>
              <a:t/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endParaRPr lang="es-ES" sz="240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422475" y="267418"/>
            <a:ext cx="6740104" cy="49552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JUEGO</a:t>
            </a:r>
            <a:r>
              <a:rPr lang="es-ES"/>
              <a:t>: "LA PEONZA"</a:t>
            </a:r>
          </a:p>
          <a:p>
            <a:endParaRPr lang="es-ES"/>
          </a:p>
          <a:p>
            <a:r>
              <a:rPr lang="es-ES">
                <a:solidFill>
                  <a:schemeClr val="accent1"/>
                </a:solidFill>
              </a:rPr>
              <a:t>DESCRIPCIÓN</a:t>
            </a:r>
            <a:r>
              <a:rPr lang="es-ES" dirty="0"/>
              <a:t>:</a:t>
            </a:r>
          </a:p>
          <a:p>
            <a:endParaRPr lang="es-ES" dirty="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s-ES">
                <a:solidFill>
                  <a:srgbClr val="000000"/>
                </a:solidFill>
                <a:ea typeface="+mn-lt"/>
                <a:cs typeface="+mn-lt"/>
              </a:rPr>
              <a:t>Por parejas, uno de la pareja se sienta en el suelo y el otro permacerá de pie.</a:t>
            </a:r>
            <a:endParaRPr lang="es-ES" dirty="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s-ES">
                <a:solidFill>
                  <a:srgbClr val="000000"/>
                </a:solidFill>
                <a:ea typeface="+mn-lt"/>
                <a:cs typeface="+mn-lt"/>
              </a:rPr>
              <a:t>El que está de pie tiene que intentar tocar la cabeza al que está tumbado/sentado en el suelo. Este solo puede desplazarse de forma lateral y no puede pasar entre las </a:t>
            </a:r>
            <a:r>
              <a:rPr lang="es-ES" dirty="0">
                <a:solidFill>
                  <a:srgbClr val="000000"/>
                </a:solidFill>
                <a:ea typeface="+mn-lt"/>
                <a:cs typeface="+mn-lt"/>
              </a:rPr>
              <a:t>piernas del compañero para tocarle la cabez.</a:t>
            </a:r>
          </a:p>
          <a:p>
            <a:r>
              <a:rPr lang="es-ES" dirty="0">
                <a:solidFill>
                  <a:srgbClr val="000000"/>
                </a:solidFill>
              </a:rPr>
              <a:t>El del suelo tiene que girar ayudandose de las manos y pies para que </a:t>
            </a:r>
            <a:r>
              <a:rPr lang="es-ES">
                <a:solidFill>
                  <a:srgbClr val="000000"/>
                </a:solidFill>
              </a:rPr>
              <a:t>siempre esten las piernas entre él y la persona que juega de pie.</a:t>
            </a:r>
            <a:endParaRPr lang="es-ES" dirty="0">
              <a:solidFill>
                <a:srgbClr val="000000"/>
              </a:solidFill>
            </a:endParaRPr>
          </a:p>
          <a:p>
            <a:pPr algn="just"/>
            <a:endParaRPr lang="es-ES" dirty="0">
              <a:solidFill>
                <a:schemeClr val="accent1"/>
              </a:solidFill>
            </a:endParaRPr>
          </a:p>
          <a:p>
            <a:r>
              <a:rPr lang="es-ES">
                <a:solidFill>
                  <a:schemeClr val="accent1"/>
                </a:solidFill>
              </a:rPr>
              <a:t>TIEMPO</a:t>
            </a:r>
            <a:r>
              <a:rPr lang="es-ES"/>
              <a:t>: 10' </a:t>
            </a:r>
            <a:r>
              <a:rPr lang="es-ES" sz="1400" dirty="0"/>
              <a:t>APROX.</a:t>
            </a:r>
            <a:endParaRPr lang="es-ES"/>
          </a:p>
          <a:p>
            <a:endParaRPr lang="es-ES" sz="1400"/>
          </a:p>
          <a:p>
            <a:endParaRPr lang="es-ES" sz="1400" dirty="0"/>
          </a:p>
          <a:p>
            <a:endParaRPr lang="es-ES"/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4" descr="Imagen que contiene perro, pequeño, televisión, naranja&#10;&#10;Descripción generada con confianza muy alta">
            <a:extLst>
              <a:ext uri="{FF2B5EF4-FFF2-40B4-BE49-F238E27FC236}">
                <a16:creationId xmlns:a16="http://schemas.microsoft.com/office/drawing/2014/main" id="{6FA76D4D-2C7A-4FBE-BD8F-926DA8EF2D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192" y="3938677"/>
            <a:ext cx="3203275" cy="24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504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>
                <a:solidFill>
                  <a:srgbClr val="FFFFFF"/>
                </a:solidFill>
              </a:rPr>
              <a:t>Juego #2</a:t>
            </a:r>
            <a:br>
              <a:rPr lang="es-ES" sz="3600">
                <a:solidFill>
                  <a:srgbClr val="FFFFFF"/>
                </a:solidFill>
              </a:rPr>
            </a:br>
            <a:r>
              <a:rPr lang="es-ES" sz="3600">
                <a:solidFill>
                  <a:schemeClr val="tx1"/>
                </a:solidFill>
              </a:rPr>
              <a:t>NIVEL 1</a:t>
            </a:r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37495" y="914400"/>
            <a:ext cx="6826370" cy="49859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</a:rPr>
              <a:t>JUEGO</a:t>
            </a:r>
            <a:r>
              <a:rPr lang="es-ES" sz="2000" dirty="0"/>
              <a:t>: "CAZATESORO"</a:t>
            </a:r>
          </a:p>
          <a:p>
            <a:endParaRPr lang="es-ES" sz="2000" dirty="0"/>
          </a:p>
          <a:p>
            <a:r>
              <a:rPr lang="es-ES" sz="2000" dirty="0">
                <a:solidFill>
                  <a:schemeClr val="accent1"/>
                </a:solidFill>
              </a:rPr>
              <a:t>DESCIPCIÓN</a:t>
            </a:r>
            <a:r>
              <a:rPr lang="es-ES" sz="2000" dirty="0"/>
              <a:t>:</a:t>
            </a:r>
          </a:p>
          <a:p>
            <a:endParaRPr lang="es-ES" sz="2000" dirty="0"/>
          </a:p>
          <a:p>
            <a:pPr algn="just"/>
            <a:r>
              <a:rPr lang="es-ES" dirty="0">
                <a:ea typeface="+mn-lt"/>
                <a:cs typeface="+mn-lt"/>
              </a:rPr>
              <a:t>Por parejas y en cuadrúpeda. El guardián intenta evitar que el cazador robe el tesoro (por ejemplo el cinturón) que guarda detrás suya. </a:t>
            </a:r>
          </a:p>
          <a:p>
            <a:pPr algn="just"/>
            <a:r>
              <a:rPr lang="es-ES" dirty="0">
                <a:ea typeface="+mn-lt"/>
                <a:cs typeface="+mn-lt"/>
              </a:rPr>
              <a:t>El guardián no puede tocar el tesoro para defenderlo, solo agarrar al cazador. </a:t>
            </a:r>
          </a:p>
          <a:p>
            <a:endParaRPr lang="es-ES" sz="2000" dirty="0">
              <a:solidFill>
                <a:schemeClr val="accent1"/>
              </a:solidFill>
            </a:endParaRPr>
          </a:p>
          <a:p>
            <a:r>
              <a:rPr lang="es-ES" sz="2000" dirty="0">
                <a:solidFill>
                  <a:schemeClr val="accent1"/>
                </a:solidFill>
              </a:rPr>
              <a:t>MATERIALES</a:t>
            </a:r>
            <a:r>
              <a:rPr lang="es-ES" sz="2000" dirty="0"/>
              <a:t>:</a:t>
            </a:r>
            <a:endParaRPr lang="es-ES" dirty="0"/>
          </a:p>
          <a:p>
            <a:endParaRPr lang="es-ES" sz="2000" dirty="0"/>
          </a:p>
          <a:p>
            <a:r>
              <a:rPr lang="es-ES" dirty="0"/>
              <a:t>- </a:t>
            </a:r>
            <a:r>
              <a:rPr lang="es-ES" dirty="0">
                <a:ea typeface="+mn-lt"/>
                <a:cs typeface="+mn-lt"/>
              </a:rPr>
              <a:t>CINTURÓN </a:t>
            </a:r>
          </a:p>
          <a:p>
            <a:endParaRPr lang="es-ES" sz="2000" dirty="0"/>
          </a:p>
          <a:p>
            <a:r>
              <a:rPr lang="es-ES" sz="2000" dirty="0">
                <a:solidFill>
                  <a:schemeClr val="accent1"/>
                </a:solidFill>
              </a:rPr>
              <a:t>TIEMPO</a:t>
            </a:r>
            <a:r>
              <a:rPr lang="es-ES" sz="2000" dirty="0"/>
              <a:t>:  10'</a:t>
            </a:r>
          </a:p>
          <a:p>
            <a:endParaRPr lang="es-ES" sz="1600"/>
          </a:p>
          <a:p>
            <a:pPr algn="just"/>
            <a:endParaRPr lang="es-ES" sz="1400" dirty="0">
              <a:ea typeface="+mn-lt"/>
              <a:cs typeface="+mn-lt"/>
            </a:endParaRPr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3">
            <a:hlinkClick r:id="" action="ppaction://media"/>
            <a:extLst>
              <a:ext uri="{FF2B5EF4-FFF2-40B4-BE49-F238E27FC236}">
                <a16:creationId xmlns:a16="http://schemas.microsoft.com/office/drawing/2014/main" id="{D326BD81-D401-4FF2-9165-9096503A80B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771736" y="3336446"/>
            <a:ext cx="4572000" cy="25717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5C48FCA-EFE6-4878-8182-2C8117126792}"/>
              </a:ext>
            </a:extLst>
          </p:cNvPr>
          <p:cNvSpPr txBox="1"/>
          <p:nvPr/>
        </p:nvSpPr>
        <p:spPr>
          <a:xfrm>
            <a:off x="7240437" y="6075872"/>
            <a:ext cx="376399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6"/>
              </a:rPr>
              <a:t>https://youtu.be/ASageGwvakQ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8521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95" y="225725"/>
            <a:ext cx="10396882" cy="1158140"/>
          </a:xfrm>
        </p:spPr>
        <p:txBody>
          <a:bodyPr>
            <a:normAutofit/>
          </a:bodyPr>
          <a:lstStyle/>
          <a:p>
            <a:r>
              <a:rPr lang="es-ES"/>
              <a:t>TRABAJO TÉCNICO  </a:t>
            </a:r>
            <a:r>
              <a:rPr lang="es-ES" sz="3600">
                <a:solidFill>
                  <a:schemeClr val="tx1"/>
                </a:solidFill>
              </a:rPr>
              <a:t>INMOVILIZACIONES</a:t>
            </a:r>
            <a:endParaRPr lang="es-ES" sz="3600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63F691-3CEC-4602-8D96-43A558ADD6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1988" y="1373282"/>
            <a:ext cx="10278939" cy="1111454"/>
          </a:xfrm>
        </p:spPr>
        <p:txBody>
          <a:bodyPr>
            <a:noAutofit/>
          </a:bodyPr>
          <a:lstStyle/>
          <a:p>
            <a:pPr algn="just"/>
            <a:r>
              <a:rPr lang="es-ES">
                <a:ea typeface="+mn-lt"/>
                <a:cs typeface="+mn-lt"/>
              </a:rPr>
              <a:t>LOS HERMANOS BARROS ( ALEJANDRO Y PABLO ) PROFE Y ALUMNO , RESPECTIVAMENTE, del cd </a:t>
            </a:r>
            <a:r>
              <a:rPr lang="es-ES" err="1">
                <a:ea typeface="+mn-lt"/>
                <a:cs typeface="+mn-lt"/>
              </a:rPr>
              <a:t>judolin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>
                <a:ea typeface="+mn-lt"/>
                <a:cs typeface="+mn-lt"/>
              </a:rPr>
              <a:t>os MUESTRAN COMO PRACTICAR ALGUNAS INMOVILIZACIONES DE FORMA LÚDICA.</a:t>
            </a:r>
            <a:endParaRPr lang="es-ES"/>
          </a:p>
          <a:p>
            <a:pPr algn="just"/>
            <a:endParaRPr lang="es-ES" dirty="0"/>
          </a:p>
          <a:p>
            <a:pPr>
              <a:buNone/>
            </a:pPr>
            <a:endParaRPr lang="es-ES" sz="1300" dirty="0"/>
          </a:p>
          <a:p>
            <a:pPr>
              <a:buNone/>
            </a:pPr>
            <a:endParaRPr lang="es-ES" sz="1300" dirty="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8D36BBA-F0FF-446B-BC49-6D2887E40764}"/>
              </a:ext>
            </a:extLst>
          </p:cNvPr>
          <p:cNvSpPr txBox="1"/>
          <p:nvPr/>
        </p:nvSpPr>
        <p:spPr>
          <a:xfrm>
            <a:off x="1302589" y="3559834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4"/>
              </a:rPr>
              <a:t>https://youtu.be/TJMp4YZ5txQ</a:t>
            </a:r>
            <a:endParaRPr lang="es-ES" dirty="0"/>
          </a:p>
        </p:txBody>
      </p:sp>
      <p:pic>
        <p:nvPicPr>
          <p:cNvPr id="5" name="Imagen 7">
            <a:hlinkClick r:id="" action="ppaction://media"/>
            <a:extLst>
              <a:ext uri="{FF2B5EF4-FFF2-40B4-BE49-F238E27FC236}">
                <a16:creationId xmlns:a16="http://schemas.microsoft.com/office/drawing/2014/main" id="{EF6822D6-B1CC-4F1F-9111-5CFEB2840B4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859547" y="2401917"/>
            <a:ext cx="5161471" cy="297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752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#3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1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200">
                <a:solidFill>
                  <a:schemeClr val="bg1"/>
                </a:solidFill>
              </a:rPr>
              <a:t>JUEGO FINAL</a:t>
            </a:r>
            <a:r>
              <a:rPr lang="es-ES" sz="3200" dirty="0">
                <a:solidFill>
                  <a:schemeClr val="bg1"/>
                </a:solidFill>
              </a:rPr>
              <a:t/>
            </a:r>
            <a:br>
              <a:rPr lang="es-ES" sz="3200" dirty="0">
                <a:solidFill>
                  <a:schemeClr val="bg1"/>
                </a:solidFill>
              </a:rPr>
            </a:br>
            <a:r>
              <a:rPr lang="es-ES" sz="3200" dirty="0">
                <a:solidFill>
                  <a:schemeClr val="bg1"/>
                </a:solidFill>
              </a:rPr>
              <a:t/>
            </a:r>
            <a:br>
              <a:rPr lang="es-ES" sz="3200" dirty="0">
                <a:solidFill>
                  <a:schemeClr val="bg1"/>
                </a:solidFill>
              </a:rPr>
            </a:br>
            <a:endParaRPr lang="es-ES" sz="320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08740" y="799381"/>
            <a:ext cx="6308784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</a:rPr>
              <a:t>JUEGO</a:t>
            </a:r>
            <a:r>
              <a:rPr lang="es-ES" sz="2000" dirty="0"/>
              <a:t>: "EL PAÑUELITO"</a:t>
            </a:r>
          </a:p>
          <a:p>
            <a:endParaRPr lang="es-ES" sz="2000"/>
          </a:p>
          <a:p>
            <a:r>
              <a:rPr lang="es-ES" sz="2000" dirty="0">
                <a:solidFill>
                  <a:schemeClr val="accent1"/>
                </a:solidFill>
              </a:rPr>
              <a:t>DESCRIPCIÓN</a:t>
            </a:r>
            <a:r>
              <a:rPr lang="es-ES" sz="2000" dirty="0"/>
              <a:t>:</a:t>
            </a:r>
          </a:p>
          <a:p>
            <a:endParaRPr lang="es-ES" sz="2000" dirty="0"/>
          </a:p>
          <a:p>
            <a:r>
              <a:rPr lang="es-ES" sz="2000" dirty="0"/>
              <a:t>Juega con todos los que se animen de la casa al famoso juego del pañuelito.</a:t>
            </a:r>
          </a:p>
          <a:p>
            <a:r>
              <a:rPr lang="es-ES" sz="2000" dirty="0"/>
              <a:t>Ya sabes … dos equipos, se reparten números y cuando el que sostiene el pañuelito dice tu número intentas coger el cinturón antes que el contrincante y llega a tu zona sin que te pille.</a:t>
            </a:r>
          </a:p>
          <a:p>
            <a:endParaRPr lang="es-ES" sz="2000" dirty="0">
              <a:solidFill>
                <a:srgbClr val="000000"/>
              </a:solidFill>
            </a:endParaRPr>
          </a:p>
          <a:p>
            <a:pPr algn="just"/>
            <a:r>
              <a:rPr lang="es-ES" sz="2000" dirty="0">
                <a:solidFill>
                  <a:schemeClr val="accent1"/>
                </a:solidFill>
              </a:rPr>
              <a:t>MATERIAL</a:t>
            </a:r>
            <a:r>
              <a:rPr lang="es-ES" sz="2000" dirty="0">
                <a:solidFill>
                  <a:srgbClr val="000000"/>
                </a:solidFill>
              </a:rPr>
              <a:t>: Cinturón</a:t>
            </a:r>
          </a:p>
          <a:p>
            <a:pPr algn="just"/>
            <a:endParaRPr lang="es-ES" sz="2000" dirty="0">
              <a:solidFill>
                <a:srgbClr val="000000"/>
              </a:solidFill>
            </a:endParaRPr>
          </a:p>
          <a:p>
            <a:r>
              <a:rPr lang="es-ES" sz="2000" dirty="0">
                <a:solidFill>
                  <a:schemeClr val="accent1"/>
                </a:solidFill>
              </a:rPr>
              <a:t>TIEMPO</a:t>
            </a:r>
            <a:r>
              <a:rPr lang="es-ES" sz="2000" dirty="0"/>
              <a:t>: 10'</a:t>
            </a:r>
            <a:endParaRPr lang="es-ES" sz="1600" dirty="0"/>
          </a:p>
          <a:p>
            <a:endParaRPr lang="es-ES" sz="2000"/>
          </a:p>
          <a:p>
            <a:endParaRPr lang="es-ES" sz="2000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3" descr="Un dibujo de un perro&#10;&#10;Descripción generada con confianza alta">
            <a:extLst>
              <a:ext uri="{FF2B5EF4-FFF2-40B4-BE49-F238E27FC236}">
                <a16:creationId xmlns:a16="http://schemas.microsoft.com/office/drawing/2014/main" id="{6092F9CA-4F10-4DC4-B8CD-33991602F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7381" y="4005553"/>
            <a:ext cx="3318294" cy="21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83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586" y="685800"/>
            <a:ext cx="6374097" cy="1151965"/>
          </a:xfrm>
        </p:spPr>
        <p:txBody>
          <a:bodyPr>
            <a:normAutofit/>
          </a:bodyPr>
          <a:lstStyle/>
          <a:p>
            <a:r>
              <a:rPr lang="es-ES"/>
              <a:t>RETO</a:t>
            </a:r>
          </a:p>
        </p:txBody>
      </p:sp>
      <p:pic>
        <p:nvPicPr>
          <p:cNvPr id="4" name="Imagen 6" descr="Imagen que contiene alimentos, teléfono&#10;&#10;Descripción generada con confianza muy alta">
            <a:extLst>
              <a:ext uri="{FF2B5EF4-FFF2-40B4-BE49-F238E27FC236}">
                <a16:creationId xmlns:a16="http://schemas.microsoft.com/office/drawing/2014/main" id="{AC0F59FE-2313-41D2-A3E0-68A5AFEEC7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49" r="1" b="10273"/>
          <a:stretch/>
        </p:blipFill>
        <p:spPr>
          <a:xfrm>
            <a:off x="418603" y="186916"/>
            <a:ext cx="3840480" cy="5301586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01906" y="2142066"/>
            <a:ext cx="6380777" cy="3232519"/>
          </a:xfrm>
        </p:spPr>
        <p:txBody>
          <a:bodyPr>
            <a:normAutofit/>
          </a:bodyPr>
          <a:lstStyle/>
          <a:p>
            <a:r>
              <a:rPr lang="es-ES"/>
              <a:t>LOS AMIGOS DE PLANETA JUDO Y JUDO LORENZO HAN DESARROLLADO UN JUEGO ONLINE MUY DIVERTIDO </a:t>
            </a:r>
          </a:p>
          <a:p>
            <a:r>
              <a:rPr lang="es-ES">
                <a:ea typeface="+mn-lt"/>
                <a:cs typeface="+mn-lt"/>
              </a:rPr>
              <a:t>OS ANIMAMOS A QUE LE ECHEIS UN VISTAZO</a:t>
            </a:r>
            <a:endParaRPr lang="es-ES" dirty="0">
              <a:ea typeface="+mn-lt"/>
              <a:cs typeface="+mn-lt"/>
            </a:endParaRPr>
          </a:p>
          <a:p>
            <a:pPr marL="0" indent="0">
              <a:buNone/>
            </a:pPr>
            <a:endParaRPr lang="es-ES" dirty="0">
              <a:ea typeface="+mn-lt"/>
              <a:cs typeface="+mn-lt"/>
            </a:endParaRPr>
          </a:p>
          <a:p>
            <a:pPr marL="0" indent="0">
              <a:buNone/>
            </a:pPr>
            <a:endParaRPr lang="es-ES">
              <a:ea typeface="+mn-lt"/>
              <a:cs typeface="+mn-lt"/>
            </a:endParaRPr>
          </a:p>
          <a:p>
            <a:pPr marL="0" indent="0">
              <a:buNone/>
            </a:pPr>
            <a:r>
              <a:rPr lang="es-ES" dirty="0">
                <a:ea typeface="+mn-lt"/>
                <a:cs typeface="+mn-lt"/>
              </a:rPr>
              <a:t>     </a:t>
            </a:r>
            <a:endParaRPr lang="es-ES" dirty="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7ADD7C6-5409-4A5E-AD16-8B666350595E}"/>
              </a:ext>
            </a:extLst>
          </p:cNvPr>
          <p:cNvSpPr txBox="1"/>
          <p:nvPr/>
        </p:nvSpPr>
        <p:spPr>
          <a:xfrm>
            <a:off x="5069457" y="4336212"/>
            <a:ext cx="613625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dirty="0">
                <a:ea typeface="+mn-lt"/>
                <a:cs typeface="+mn-lt"/>
                <a:hlinkClick r:id="rId5"/>
              </a:rPr>
              <a:t>https://mobbyt.com//videojuego/educativo/?Id=10857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1919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2298111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#JUDOLIN</a:t>
            </a:r>
            <a:br>
              <a:rPr lang="es-ES"/>
            </a:br>
            <a:r>
              <a:rPr lang="es-ES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/>
          <a:lstStyle/>
          <a:p>
            <a:r>
              <a:rPr lang="es-ES" sz="440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265097454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472</Words>
  <Application>Microsoft Office PowerPoint</Application>
  <PresentationFormat>Panorámica</PresentationFormat>
  <Paragraphs>85</Paragraphs>
  <Slides>13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Impact</vt:lpstr>
      <vt:lpstr>Tema de Office</vt:lpstr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CALENTAMIENTO ( hugo burgos - profe escuela de judo sergio domenech )</vt:lpstr>
      <vt:lpstr>Juego #1 NIVEL 1  </vt:lpstr>
      <vt:lpstr>Juego #2 NIVEL 1</vt:lpstr>
      <vt:lpstr>TRABAJO TÉCNICO  INMOVILIZACIONES</vt:lpstr>
      <vt:lpstr>Juego #3 NIVEL 1  JUEGO FINAL  </vt:lpstr>
      <vt:lpstr>RETO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juanma rubio lancharro</dc:creator>
  <cp:lastModifiedBy>juanma rubio lancharro</cp:lastModifiedBy>
  <cp:revision>518</cp:revision>
  <dcterms:created xsi:type="dcterms:W3CDTF">2012-07-30T22:48:03Z</dcterms:created>
  <dcterms:modified xsi:type="dcterms:W3CDTF">2020-03-25T00:57:55Z</dcterms:modified>
</cp:coreProperties>
</file>