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48" r:id="rId2"/>
  </p:sldMasterIdLst>
  <p:sldIdLst>
    <p:sldId id="270" r:id="rId3"/>
    <p:sldId id="269" r:id="rId4"/>
    <p:sldId id="268" r:id="rId5"/>
    <p:sldId id="267" r:id="rId6"/>
    <p:sldId id="265" r:id="rId7"/>
    <p:sldId id="264" r:id="rId8"/>
    <p:sldId id="263" r:id="rId9"/>
    <p:sldId id="262" r:id="rId10"/>
    <p:sldId id="261" r:id="rId11"/>
    <p:sldId id="271" r:id="rId12"/>
    <p:sldId id="259" r:id="rId13"/>
    <p:sldId id="260" r:id="rId14"/>
    <p:sldId id="258" r:id="rId15"/>
    <p:sldId id="257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OTQTZYRw/vEJUpfIhQTycQ==" hashData="uGZ7Xk0w2RkouEwePl3UKAf3ag007QOYCC7p60fdeLP+TY5S+3TcYEHsVAD7UG3I5HXKjK70JxhjI88GOGCXM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1A36B5-305A-4C42-9423-FF8523E30BDB}" v="440" dt="2020-03-19T13:07:46.304"/>
    <p1510:client id="{33A604F5-ACBB-4DE0-A3B5-5842E7F34F2E}" v="327" dt="2020-03-20T14:51:00.538"/>
    <p1510:client id="{C37C2762-F46B-422D-BB5C-ED10EC552A4F}" v="519" dt="2020-03-18T17:45:19.618"/>
    <p1510:client id="{DE9F0239-7A32-4210-8822-EAD9A2F8B43C}" v="21" dt="2020-03-21T17:00:34.6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50" d="100"/>
          <a:sy n="50" d="100"/>
        </p:scale>
        <p:origin x="50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3/21/2020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3/21/2020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3/21/2020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3/21/2020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3/21/2020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21/03/2020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QHrzWDV2nYI?feature=oembed" TargetMode="External"/><Relationship Id="rId6" Type="http://schemas.openxmlformats.org/officeDocument/2006/relationships/image" Target="../media/image8.jpeg"/><Relationship Id="rId5" Type="http://schemas.openxmlformats.org/officeDocument/2006/relationships/hyperlink" Target="https://www.youtube.com/watch?v=QHrzWDV2nYI&amp;feature=youtu.be" TargetMode="Externa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CdnDF1A1C0A?feature=oembed" TargetMode="External"/><Relationship Id="rId6" Type="http://schemas.openxmlformats.org/officeDocument/2006/relationships/hyperlink" Target="https://www.youtube.com/watch?v=CdnDF1A1C0A&amp;feature=youtu.be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Nd0jADMCnnc?feature=oembed" TargetMode="External"/><Relationship Id="rId5" Type="http://schemas.openxmlformats.org/officeDocument/2006/relationships/hyperlink" Target="https://youtu.be/Nd0jADMCnnc" TargetMode="Externa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Oh8uKad-NzI?feature=oembed" TargetMode="External"/><Relationship Id="rId5" Type="http://schemas.openxmlformats.org/officeDocument/2006/relationships/hyperlink" Target="https://youtu.be/Oh8uKad-NzI" TargetMode="Externa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YtsbfkwZNko?feature=oembed" TargetMode="External"/><Relationship Id="rId6" Type="http://schemas.openxmlformats.org/officeDocument/2006/relationships/hyperlink" Target="https://www.youtube.com/watch?v=YtsbfkwZNko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aHxiSbrbrug?feature=oembed" TargetMode="External"/><Relationship Id="rId5" Type="http://schemas.openxmlformats.org/officeDocument/2006/relationships/hyperlink" Target="https://www.youtube.com/watch?v=aHxiSbrbrug&amp;feature=youtu.be" TargetMode="Externa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959072" y="390182"/>
            <a:ext cx="5683314" cy="3284924"/>
          </a:xfrm>
        </p:spPr>
        <p:txBody>
          <a:bodyPr>
            <a:normAutofit/>
          </a:bodyPr>
          <a:lstStyle/>
          <a:p>
            <a:r>
              <a:rPr lang="en-US"/>
              <a:t>JUDOLIN EN CASA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065715" y="3674838"/>
            <a:ext cx="5681180" cy="621792"/>
          </a:xfrm>
        </p:spPr>
        <p:txBody>
          <a:bodyPr>
            <a:normAutofit/>
          </a:bodyPr>
          <a:lstStyle/>
          <a:p>
            <a:r>
              <a:rPr lang="en-US"/>
              <a:t>#YOMEQUEDOENCASA</a:t>
            </a:r>
          </a:p>
        </p:txBody>
      </p:sp>
      <p:pic>
        <p:nvPicPr>
          <p:cNvPr id="4" name="Imagen 4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6546AAF9-FA41-426A-983E-4F90D8F3D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3" r="-2" b="-2"/>
          <a:stretch/>
        </p:blipFill>
        <p:spPr>
          <a:xfrm rot="21420000">
            <a:off x="1169410" y="892114"/>
            <a:ext cx="3770636" cy="3669990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9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7763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598400EE-BA01-49DD-AC95-EAED0405A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5317" b="9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4B5CEE-A97F-4EEB-A5B8-85AE882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es-ES">
                <a:solidFill>
                  <a:schemeClr val="bg1"/>
                </a:solidFill>
              </a:rPr>
              <a:t>CONSEJOS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2BF995-AA83-4165-98A2-C9D922EC9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es-ES" sz="1800">
                <a:solidFill>
                  <a:schemeClr val="bg1"/>
                </a:solidFill>
              </a:rPr>
              <a:t>OS ANIMAMOS A QUE SE PONGAIS EL TRAJE DE JUDO PARA LA REALIZACIÓN DE LA ACTIVIDAD.</a:t>
            </a:r>
          </a:p>
          <a:p>
            <a:r>
              <a:rPr lang="es-ES" sz="1800">
                <a:solidFill>
                  <a:schemeClr val="bg1"/>
                </a:solidFill>
              </a:rPr>
              <a:t>SEGURO QUE HAY ALGÚN FAMILIAR QUE LE APETECE GRABAR , GENIAL! ASI PODRÁS COMPARTIRLO EN TUS REDES SOCIALES Y ETIQUETAR A JUDOLIN (FACEBOOK, TWITTER, INSTAGRAM...)</a:t>
            </a:r>
          </a:p>
          <a:p>
            <a:r>
              <a:rPr lang="es-ES" sz="1800">
                <a:solidFill>
                  <a:schemeClr val="bg1"/>
                </a:solidFill>
              </a:rPr>
              <a:t>USA LOS HASHTAG #</a:t>
            </a:r>
            <a:r>
              <a:rPr lang="es-ES" sz="1800" err="1">
                <a:solidFill>
                  <a:schemeClr val="bg1"/>
                </a:solidFill>
              </a:rPr>
              <a:t>jUDOLIN</a:t>
            </a:r>
            <a:r>
              <a:rPr lang="es-ES" sz="1800">
                <a:solidFill>
                  <a:schemeClr val="bg1"/>
                </a:solidFill>
              </a:rPr>
              <a:t> #YOMEQUEDOENCASA</a:t>
            </a:r>
          </a:p>
          <a:p>
            <a:r>
              <a:rPr lang="es-ES" sz="1600">
                <a:solidFill>
                  <a:schemeClr val="bg1"/>
                </a:solidFill>
              </a:rPr>
              <a:t>@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  (Twitter) , @</a:t>
            </a:r>
            <a:r>
              <a:rPr lang="es-ES" sz="1600" err="1">
                <a:solidFill>
                  <a:schemeClr val="bg1"/>
                </a:solidFill>
              </a:rPr>
              <a:t>cdjudolin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instagram</a:t>
            </a:r>
            <a:r>
              <a:rPr lang="es-ES" sz="1600">
                <a:solidFill>
                  <a:schemeClr val="bg1"/>
                </a:solidFill>
              </a:rPr>
              <a:t>) y cd 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facebook</a:t>
            </a:r>
            <a:r>
              <a:rPr lang="es-ES" sz="160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40433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6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5" name="Rectangle 18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s-ES" sz="4800">
                <a:solidFill>
                  <a:srgbClr val="FFFFFF"/>
                </a:solidFill>
              </a:rPr>
              <a:t>NORMAS DE SEGURIDAD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C86DC06-A2EF-4251-AFDD-481A9D9DBD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1600">
                <a:ea typeface="+mn-lt"/>
                <a:cs typeface="+mn-lt"/>
              </a:rPr>
              <a:t>Recuerda que no debes lesionarte durante la sesión de JUDO A DISTANCIA. Para ello te recomendamos una serie de normas:   </a:t>
            </a:r>
            <a:endParaRPr lang="es-ES" sz="1600"/>
          </a:p>
          <a:p>
            <a:pPr marL="0" indent="0">
              <a:lnSpc>
                <a:spcPct val="110000"/>
              </a:lnSpc>
              <a:buNone/>
            </a:pPr>
            <a:endParaRPr lang="es-ES" sz="160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Durante la sesión estarás acompañado por un adulto (Papá o Mamá), ellos te indicarán el contenido de cada sesión. Serán tú </a:t>
            </a:r>
            <a:r>
              <a:rPr lang="es-ES" sz="1600" err="1">
                <a:ea typeface="+mn-lt"/>
                <a:cs typeface="+mn-lt"/>
              </a:rPr>
              <a:t>Uke</a:t>
            </a:r>
            <a:r>
              <a:rPr lang="es-ES" sz="1600">
                <a:ea typeface="+mn-lt"/>
                <a:cs typeface="+mn-lt"/>
              </a:rPr>
              <a:t>, ya sabes, el compañero que te ayuda a aprender.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Presta atención a sus indicaciones y realiza las tareas propuestas de forma correcta y concentrado. 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Despeja la zona donde vayas a realizar la sesión. No debe haber obstáculos u objetos con los te puedas golpear o caer: mesas, sillas, juguetes, etc.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Asegúrate que la superficie donde realizas la sesión no resbala.</a:t>
            </a:r>
            <a:endParaRPr lang="es-ES" sz="1600"/>
          </a:p>
          <a:p>
            <a:pPr>
              <a:lnSpc>
                <a:spcPct val="110000"/>
              </a:lnSpc>
            </a:pPr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2507629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 dirty="0"/>
              <a:t>SESIÓN 3 </a:t>
            </a:r>
            <a:r>
              <a:rPr lang="es-ES" sz="3600" dirty="0">
                <a:solidFill>
                  <a:schemeClr val="accent1"/>
                </a:solidFill>
              </a:rPr>
              <a:t>nivel 1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924CF5-4DE0-4C1F-8EB9-0F3A10C3DCF4}"/>
              </a:ext>
            </a:extLst>
          </p:cNvPr>
          <p:cNvSpPr txBox="1"/>
          <p:nvPr/>
        </p:nvSpPr>
        <p:spPr>
          <a:xfrm>
            <a:off x="2654061" y="1460740"/>
            <a:ext cx="597810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5400">
                <a:solidFill>
                  <a:schemeClr val="accent1"/>
                </a:solidFill>
              </a:rPr>
              <a:t>"SUPERHÉROES"</a:t>
            </a:r>
          </a:p>
        </p:txBody>
      </p:sp>
      <p:pic>
        <p:nvPicPr>
          <p:cNvPr id="9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37F02F0-35BA-46DC-B5BF-C7644B722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A05C3077-A8DD-49DA-BBCD-6812F87C9162}"/>
              </a:ext>
            </a:extLst>
          </p:cNvPr>
          <p:cNvSpPr txBox="1"/>
          <p:nvPr/>
        </p:nvSpPr>
        <p:spPr>
          <a:xfrm>
            <a:off x="3128513" y="2280250"/>
            <a:ext cx="5029199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 dirty="0">
                <a:solidFill>
                  <a:schemeClr val="accent1"/>
                </a:solidFill>
              </a:rPr>
              <a:t>OBJETIVO: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endParaRPr lang="es-ES" sz="1200"/>
          </a:p>
        </p:txBody>
      </p:sp>
      <p:pic>
        <p:nvPicPr>
          <p:cNvPr id="2" name="Imagen 3" descr="Imagen que contiene bolsa, tabla, mujer, cobija&#10;&#10;Descripción generada con confianza muy alta">
            <a:extLst>
              <a:ext uri="{FF2B5EF4-FFF2-40B4-BE49-F238E27FC236}">
                <a16:creationId xmlns:a16="http://schemas.microsoft.com/office/drawing/2014/main" id="{2EB2923E-B7EE-43FC-AFCA-090DEAB20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388" y="1817299"/>
            <a:ext cx="1804999" cy="342468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5B1A29C-7CD2-474E-8465-44528841CF7C}"/>
              </a:ext>
            </a:extLst>
          </p:cNvPr>
          <p:cNvSpPr txBox="1"/>
          <p:nvPr/>
        </p:nvSpPr>
        <p:spPr>
          <a:xfrm>
            <a:off x="2955985" y="2769080"/>
            <a:ext cx="8522898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El objetivo de la sesión es haceros más llevadera la situación actual y que los </a:t>
            </a:r>
            <a:r>
              <a:rPr lang="es-ES" dirty="0" err="1">
                <a:ea typeface="+mn-lt"/>
                <a:cs typeface="+mn-lt"/>
              </a:rPr>
              <a:t>chic@s</a:t>
            </a:r>
            <a:r>
              <a:rPr lang="es-ES" dirty="0">
                <a:ea typeface="+mn-lt"/>
                <a:cs typeface="+mn-lt"/>
              </a:rPr>
              <a:t> no se desvinculen del deporte. Recordamos que no es un entrenamiento normal, se trata de juguéis con los chicos a través de su deporte, El Judo.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Los padres, a partir de ahora profes y compañeros de judo, tenéis que ser buenos actores y a la vez recordar esos momentos cuando jugabais de niño.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Podéis imitar a los profes en sus movimientos, gestos, forma de hablar y llevar el traje, </a:t>
            </a:r>
            <a:r>
              <a:rPr lang="es-ES" dirty="0" err="1">
                <a:ea typeface="+mn-lt"/>
                <a:cs typeface="+mn-lt"/>
              </a:rPr>
              <a:t>etc</a:t>
            </a:r>
            <a:r>
              <a:rPr lang="es-ES" dirty="0">
                <a:ea typeface="+mn-lt"/>
                <a:cs typeface="+mn-lt"/>
              </a:rPr>
              <a:t>, los chicos se reirán.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Los profes os ayudaremos en todo lo que podamos.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¡VAMOS EQUIPO!</a:t>
            </a:r>
            <a:endParaRPr lang="es-E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55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5785979" cy="287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C1F261-62B2-4C51-918A-EA419BEA9A90}"/>
              </a:ext>
            </a:extLst>
          </p:cNvPr>
          <p:cNvSpPr txBox="1"/>
          <p:nvPr/>
        </p:nvSpPr>
        <p:spPr>
          <a:xfrm>
            <a:off x="2783457" y="1935192"/>
            <a:ext cx="192369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400">
                <a:solidFill>
                  <a:schemeClr val="accent1"/>
                </a:solidFill>
              </a:rPr>
              <a:t>SALUDO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D78F23-A6DA-404B-8A1B-51E5BCCD9104}"/>
              </a:ext>
            </a:extLst>
          </p:cNvPr>
          <p:cNvSpPr txBox="1"/>
          <p:nvPr/>
        </p:nvSpPr>
        <p:spPr>
          <a:xfrm>
            <a:off x="6334665" y="2654060"/>
            <a:ext cx="40371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>
                <a:ea typeface="+mn-lt"/>
                <a:cs typeface="+mn-lt"/>
              </a:rPr>
              <a:t>Saluda correctamente a tus </a:t>
            </a:r>
            <a:r>
              <a:rPr lang="es-ES" err="1">
                <a:ea typeface="+mn-lt"/>
                <a:cs typeface="+mn-lt"/>
              </a:rPr>
              <a:t>Ukes</a:t>
            </a:r>
            <a:r>
              <a:rPr lang="es-ES">
                <a:ea typeface="+mn-lt"/>
                <a:cs typeface="+mn-lt"/>
              </a:rPr>
              <a:t>. 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>
                <a:ea typeface="+mn-lt"/>
                <a:cs typeface="+mn-lt"/>
              </a:rPr>
              <a:t>Si no saben enséñales. </a:t>
            </a:r>
            <a:endParaRPr lang="es-ES"/>
          </a:p>
          <a:p>
            <a:endParaRPr lang="es-ES">
              <a:ea typeface="+mn-lt"/>
              <a:cs typeface="+mn-lt"/>
            </a:endParaRPr>
          </a:p>
          <a:p>
            <a:r>
              <a:rPr lang="es-ES">
                <a:ea typeface="+mn-lt"/>
                <a:cs typeface="+mn-lt"/>
              </a:rPr>
              <a:t>Recuerda que hay dos saludos</a:t>
            </a:r>
            <a:endParaRPr lang="es-ES"/>
          </a:p>
        </p:txBody>
      </p:sp>
      <p:pic>
        <p:nvPicPr>
          <p:cNvPr id="5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038AE95E-66E6-4D39-8453-0F4BA3160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376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CALENTAMIENTO</a:t>
            </a:r>
            <a:br>
              <a:rPr lang="es-ES" sz="3600" dirty="0">
                <a:solidFill>
                  <a:srgbClr val="FFFFFF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( </a:t>
            </a:r>
            <a:r>
              <a:rPr lang="es-ES" sz="2400" dirty="0" err="1">
                <a:solidFill>
                  <a:schemeClr val="tx1"/>
                </a:solidFill>
              </a:rPr>
              <a:t>hugo</a:t>
            </a:r>
            <a:r>
              <a:rPr lang="es-ES" sz="2400" dirty="0">
                <a:solidFill>
                  <a:schemeClr val="tx1"/>
                </a:solidFill>
              </a:rPr>
              <a:t> burgos -</a:t>
            </a:r>
            <a:r>
              <a:rPr lang="es-ES" sz="2400" dirty="0"/>
              <a:t/>
            </a:r>
            <a:br>
              <a:rPr lang="es-ES" sz="2400" dirty="0"/>
            </a:br>
            <a:r>
              <a:rPr lang="es-ES" sz="2400" dirty="0">
                <a:solidFill>
                  <a:schemeClr val="tx1"/>
                </a:solidFill>
              </a:rPr>
              <a:t>profe escuela de judo </a:t>
            </a:r>
            <a:r>
              <a:rPr lang="es-ES" sz="2400" dirty="0" err="1">
                <a:solidFill>
                  <a:schemeClr val="tx1"/>
                </a:solidFill>
              </a:rPr>
              <a:t>sergio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domenech</a:t>
            </a:r>
            <a:r>
              <a:rPr lang="es-ES" sz="2400" dirty="0">
                <a:solidFill>
                  <a:schemeClr val="tx1"/>
                </a:solidFill>
              </a:rPr>
              <a:t> 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198D41-127C-463E-AA55-015478B44A4D}"/>
              </a:ext>
            </a:extLst>
          </p:cNvPr>
          <p:cNvSpPr txBox="1"/>
          <p:nvPr/>
        </p:nvSpPr>
        <p:spPr>
          <a:xfrm>
            <a:off x="5587042" y="5400136"/>
            <a:ext cx="531674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hlinkClick r:id="rId5"/>
              </a:rPr>
              <a:t>https://www.youtube.com/watch?v=QHrzWDV2nYI&amp;feature=youtu.be</a:t>
            </a:r>
            <a:endParaRPr lang="en-US"/>
          </a:p>
        </p:txBody>
      </p:sp>
      <p:pic>
        <p:nvPicPr>
          <p:cNvPr id="4" name="Imagen 4">
            <a:hlinkClick r:id="" action="ppaction://media"/>
            <a:extLst>
              <a:ext uri="{FF2B5EF4-FFF2-40B4-BE49-F238E27FC236}">
                <a16:creationId xmlns:a16="http://schemas.microsoft.com/office/drawing/2014/main" id="{46EE330B-0D39-48FA-B81E-8C7237E7881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377132" y="2056861"/>
            <a:ext cx="5420264" cy="281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28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#1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1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100" dirty="0">
                <a:solidFill>
                  <a:schemeClr val="bg1"/>
                </a:solidFill>
              </a:rPr>
              <a:t>agustín barrioS -</a:t>
            </a:r>
            <a:r>
              <a:rPr lang="es-ES" sz="3100" dirty="0"/>
              <a:t/>
            </a:r>
            <a:br>
              <a:rPr lang="es-ES" sz="3100" dirty="0"/>
            </a:br>
            <a:r>
              <a:rPr lang="es-ES" sz="2400">
                <a:solidFill>
                  <a:schemeClr val="bg1"/>
                </a:solidFill>
              </a:rPr>
              <a:t>profe CD SHOGUN </a:t>
            </a:r>
            <a:r>
              <a:rPr lang="es-ES" sz="2400" dirty="0">
                <a:solidFill>
                  <a:schemeClr val="bg1"/>
                </a:solidFill>
              </a:rPr>
              <a:t/>
            </a:r>
            <a:br>
              <a:rPr lang="es-ES" sz="2400" dirty="0">
                <a:solidFill>
                  <a:schemeClr val="bg1"/>
                </a:solidFill>
              </a:rPr>
            </a:br>
            <a:r>
              <a:rPr lang="es-ES" sz="2400">
                <a:solidFill>
                  <a:schemeClr val="bg1"/>
                </a:solidFill>
              </a:rPr>
              <a:t>( </a:t>
            </a:r>
            <a:r>
              <a:rPr lang="es-ES" sz="2400" dirty="0">
                <a:solidFill>
                  <a:schemeClr val="bg1"/>
                </a:solidFill>
              </a:rPr>
              <a:t>CÁDIZ 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37494" y="1058173"/>
            <a:ext cx="6740104" cy="38472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JUEGO</a:t>
            </a:r>
            <a:r>
              <a:rPr lang="es-ES"/>
              <a:t>: "SPIDERMAN"</a:t>
            </a:r>
          </a:p>
          <a:p>
            <a:endParaRPr lang="es-ES"/>
          </a:p>
          <a:p>
            <a:r>
              <a:rPr lang="es-ES">
                <a:solidFill>
                  <a:schemeClr val="accent1"/>
                </a:solidFill>
              </a:rPr>
              <a:t>DESCRIPCIÓN</a:t>
            </a:r>
            <a:r>
              <a:rPr lang="es-ES" dirty="0"/>
              <a:t>:</a:t>
            </a:r>
          </a:p>
          <a:p>
            <a:endParaRPr lang="es-ES" dirty="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s-ES" dirty="0">
                <a:solidFill>
                  <a:srgbClr val="000000"/>
                </a:solidFill>
                <a:ea typeface="+mn-lt"/>
                <a:cs typeface="+mn-lt"/>
              </a:rPr>
              <a:t>El Profe Agustín ha tenido la oportunidad de enseñarle un juego al </a:t>
            </a:r>
            <a:r>
              <a:rPr lang="es-ES">
                <a:solidFill>
                  <a:srgbClr val="000000"/>
                </a:solidFill>
                <a:ea typeface="+mn-lt"/>
                <a:cs typeface="+mn-lt"/>
              </a:rPr>
              <a:t>mismísimo SPIDERMAN.</a:t>
            </a:r>
            <a:endParaRPr lang="es-ES" dirty="0">
              <a:solidFill>
                <a:srgbClr val="000000"/>
              </a:solidFill>
              <a:ea typeface="+mn-lt"/>
              <a:cs typeface="+mn-lt"/>
            </a:endParaRPr>
          </a:p>
          <a:p>
            <a:endParaRPr lang="es-ES" dirty="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s-ES">
                <a:solidFill>
                  <a:srgbClr val="000000"/>
                </a:solidFill>
                <a:ea typeface="+mn-lt"/>
                <a:cs typeface="+mn-lt"/>
              </a:rPr>
              <a:t>Mira el siguiente video e intenta hacer el ejercicio con tu compañer@</a:t>
            </a:r>
            <a:endParaRPr lang="es-ES" dirty="0">
              <a:solidFill>
                <a:srgbClr val="000000"/>
              </a:solidFill>
              <a:ea typeface="+mn-lt"/>
              <a:cs typeface="+mn-lt"/>
            </a:endParaRPr>
          </a:p>
          <a:p>
            <a:pPr algn="just"/>
            <a:endParaRPr lang="es-ES" dirty="0">
              <a:solidFill>
                <a:schemeClr val="accent1"/>
              </a:solidFill>
              <a:ea typeface="+mn-lt"/>
              <a:cs typeface="+mn-lt"/>
            </a:endParaRPr>
          </a:p>
          <a:p>
            <a:r>
              <a:rPr lang="es-ES">
                <a:solidFill>
                  <a:schemeClr val="accent1"/>
                </a:solidFill>
              </a:rPr>
              <a:t>TIEMPO</a:t>
            </a:r>
            <a:r>
              <a:rPr lang="es-ES"/>
              <a:t>: 10' </a:t>
            </a:r>
            <a:r>
              <a:rPr lang="es-ES" sz="1400" dirty="0"/>
              <a:t>APROX.</a:t>
            </a:r>
            <a:endParaRPr lang="es-ES"/>
          </a:p>
          <a:p>
            <a:endParaRPr lang="es-ES" sz="1400"/>
          </a:p>
          <a:p>
            <a:endParaRPr lang="es-ES" sz="1400" dirty="0"/>
          </a:p>
          <a:p>
            <a:endParaRPr lang="es-ES"/>
          </a:p>
          <a:p>
            <a:endParaRPr lang="es-ES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4" name="Imagen 6">
            <a:hlinkClick r:id="" action="ppaction://media"/>
            <a:extLst>
              <a:ext uri="{FF2B5EF4-FFF2-40B4-BE49-F238E27FC236}">
                <a16:creationId xmlns:a16="http://schemas.microsoft.com/office/drawing/2014/main" id="{212E61DB-2EE8-4002-9988-59592D96A1C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599208" y="3782144"/>
            <a:ext cx="4572000" cy="25717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4A42DC1-7D8F-4BC9-BA62-F0219B761E48}"/>
              </a:ext>
            </a:extLst>
          </p:cNvPr>
          <p:cNvSpPr txBox="1"/>
          <p:nvPr/>
        </p:nvSpPr>
        <p:spPr>
          <a:xfrm>
            <a:off x="4479985" y="4738778"/>
            <a:ext cx="203871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6"/>
              </a:rPr>
              <a:t>https://www.youtube.com/watch?v=CdnDF1A1C0A&amp;feature=youtu.be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3504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>
                <a:solidFill>
                  <a:srgbClr val="FFFFFF"/>
                </a:solidFill>
              </a:rPr>
              <a:t>Juego #2</a:t>
            </a:r>
            <a:br>
              <a:rPr lang="es-ES" sz="3600">
                <a:solidFill>
                  <a:srgbClr val="FFFFFF"/>
                </a:solidFill>
              </a:rPr>
            </a:br>
            <a:r>
              <a:rPr lang="es-ES" sz="3600">
                <a:solidFill>
                  <a:schemeClr val="tx1"/>
                </a:solidFill>
              </a:rPr>
              <a:t>NIVEL 1</a:t>
            </a:r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37495" y="914400"/>
            <a:ext cx="6826370" cy="57861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solidFill>
                  <a:schemeClr val="accent1"/>
                </a:solidFill>
              </a:rPr>
              <a:t>JUEGO</a:t>
            </a:r>
            <a:r>
              <a:rPr lang="es-ES" sz="2000" dirty="0"/>
              <a:t>: "CÍRCULO LOCO"</a:t>
            </a:r>
          </a:p>
          <a:p>
            <a:endParaRPr lang="es-ES" sz="2000" dirty="0"/>
          </a:p>
          <a:p>
            <a:r>
              <a:rPr lang="es-ES" sz="2000" dirty="0">
                <a:solidFill>
                  <a:schemeClr val="accent1"/>
                </a:solidFill>
              </a:rPr>
              <a:t>DESCIPCIÓN</a:t>
            </a:r>
            <a:r>
              <a:rPr lang="es-ES" sz="2000" dirty="0"/>
              <a:t>:</a:t>
            </a:r>
          </a:p>
          <a:p>
            <a:endParaRPr lang="es-ES" sz="2000" dirty="0"/>
          </a:p>
          <a:p>
            <a:pPr algn="just"/>
            <a:r>
              <a:rPr lang="es-ES" dirty="0">
                <a:ea typeface="+mn-lt"/>
                <a:cs typeface="+mn-lt"/>
              </a:rPr>
              <a:t>Se hace un círculo en el suelo con el cinturón. </a:t>
            </a:r>
          </a:p>
          <a:p>
            <a:pPr algn="just"/>
            <a:r>
              <a:rPr lang="es-ES" dirty="0">
                <a:ea typeface="+mn-lt"/>
                <a:cs typeface="+mn-lt"/>
              </a:rPr>
              <a:t>Nos ponemos por parejas y uno de los participantes tiene que tocar el hombro del compañero desplazándose de forma lateral alrededor del circulo sin pisar dentro.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Cada vez que toque consigue </a:t>
            </a:r>
          </a:p>
          <a:p>
            <a:pPr algn="just"/>
            <a:r>
              <a:rPr lang="es-ES" dirty="0">
                <a:ea typeface="+mn-lt"/>
                <a:cs typeface="+mn-lt"/>
              </a:rPr>
              <a:t>un </a:t>
            </a:r>
            <a:r>
              <a:rPr lang="es-ES" dirty="0" err="1">
                <a:ea typeface="+mn-lt"/>
                <a:cs typeface="+mn-lt"/>
              </a:rPr>
              <a:t>Ippon</a:t>
            </a:r>
            <a:r>
              <a:rPr lang="es-ES" dirty="0">
                <a:ea typeface="+mn-lt"/>
                <a:cs typeface="+mn-lt"/>
              </a:rPr>
              <a:t> (punto) y le tocaría el</a:t>
            </a:r>
          </a:p>
          <a:p>
            <a:pPr algn="just"/>
            <a:r>
              <a:rPr lang="es-ES" dirty="0">
                <a:ea typeface="+mn-lt"/>
                <a:cs typeface="+mn-lt"/>
              </a:rPr>
              <a:t> turno al compañero. </a:t>
            </a:r>
            <a:endParaRPr lang="es-ES"/>
          </a:p>
          <a:p>
            <a:endParaRPr lang="es-ES" dirty="0">
              <a:solidFill>
                <a:srgbClr val="000000"/>
              </a:solidFill>
            </a:endParaRPr>
          </a:p>
          <a:p>
            <a:r>
              <a:rPr lang="es-ES" sz="2000" dirty="0">
                <a:solidFill>
                  <a:schemeClr val="accent1"/>
                </a:solidFill>
              </a:rPr>
              <a:t>MATERIALES</a:t>
            </a:r>
            <a:r>
              <a:rPr lang="es-ES" sz="2000" dirty="0"/>
              <a:t>:</a:t>
            </a:r>
          </a:p>
          <a:p>
            <a:endParaRPr lang="es-ES" sz="2000" dirty="0"/>
          </a:p>
          <a:p>
            <a:r>
              <a:rPr lang="es-ES" dirty="0"/>
              <a:t>- </a:t>
            </a:r>
            <a:r>
              <a:rPr lang="es-ES" dirty="0">
                <a:ea typeface="+mn-lt"/>
                <a:cs typeface="+mn-lt"/>
              </a:rPr>
              <a:t>CINTURÓN </a:t>
            </a:r>
          </a:p>
          <a:p>
            <a:endParaRPr lang="es-ES" sz="2000" dirty="0"/>
          </a:p>
          <a:p>
            <a:r>
              <a:rPr lang="es-ES" sz="2000" dirty="0">
                <a:solidFill>
                  <a:schemeClr val="accent1"/>
                </a:solidFill>
              </a:rPr>
              <a:t>TIEMPO</a:t>
            </a:r>
            <a:r>
              <a:rPr lang="es-ES" sz="2000" dirty="0"/>
              <a:t>:  10'</a:t>
            </a:r>
          </a:p>
          <a:p>
            <a:endParaRPr lang="es-ES" sz="1600"/>
          </a:p>
          <a:p>
            <a:pPr algn="just"/>
            <a:endParaRPr lang="es-ES" sz="1400" dirty="0">
              <a:ea typeface="+mn-lt"/>
              <a:cs typeface="+mn-lt"/>
            </a:endParaRPr>
          </a:p>
          <a:p>
            <a:endParaRPr lang="es-ES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3" name="Imagen 3" descr="Imagen que contiene exterior, niño, pequeño, nieve&#10;&#10;Descripción generada con confianza muy alta">
            <a:extLst>
              <a:ext uri="{FF2B5EF4-FFF2-40B4-BE49-F238E27FC236}">
                <a16:creationId xmlns:a16="http://schemas.microsoft.com/office/drawing/2014/main" id="{4B3A5982-F7AF-413F-A77F-CCE521736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2012" y="3209745"/>
            <a:ext cx="2571750" cy="337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521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95" y="225725"/>
            <a:ext cx="10396882" cy="1158140"/>
          </a:xfrm>
        </p:spPr>
        <p:txBody>
          <a:bodyPr>
            <a:normAutofit fontScale="90000"/>
          </a:bodyPr>
          <a:lstStyle/>
          <a:p>
            <a:r>
              <a:rPr lang="es-ES" dirty="0"/>
              <a:t>TRABAJO TÉCNICO  </a:t>
            </a:r>
            <a:r>
              <a:rPr lang="es-ES" sz="3600" dirty="0" err="1">
                <a:solidFill>
                  <a:schemeClr val="tx1"/>
                </a:solidFill>
              </a:rPr>
              <a:t>CAÍda</a:t>
            </a:r>
            <a:r>
              <a:rPr lang="es-ES" sz="3600" dirty="0">
                <a:solidFill>
                  <a:schemeClr val="tx1"/>
                </a:solidFill>
              </a:rPr>
              <a:t> espalda y o soto </a:t>
            </a:r>
            <a:r>
              <a:rPr lang="es-ES" sz="3600" dirty="0" err="1">
                <a:solidFill>
                  <a:schemeClr val="tx1"/>
                </a:solidFill>
              </a:rPr>
              <a:t>gari</a:t>
            </a:r>
            <a:endParaRPr lang="es-ES" sz="3600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63F691-3CEC-4602-8D96-43A558ADD6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1988" y="1373282"/>
            <a:ext cx="10278939" cy="1643416"/>
          </a:xfrm>
        </p:spPr>
        <p:txBody>
          <a:bodyPr>
            <a:no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Antes de realizar la técnica debes recordar y practicar con tu </a:t>
            </a:r>
            <a:r>
              <a:rPr lang="es-ES" dirty="0" err="1">
                <a:ea typeface="+mn-lt"/>
                <a:cs typeface="+mn-lt"/>
              </a:rPr>
              <a:t>Uke</a:t>
            </a:r>
            <a:r>
              <a:rPr lang="es-ES" dirty="0">
                <a:ea typeface="+mn-lt"/>
                <a:cs typeface="+mn-lt"/>
              </a:rPr>
              <a:t> la caída de espalda. 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LOS HERMANOS ORTEGA ( ANTONIO Y enrique ) dos magníficos </a:t>
            </a:r>
            <a:r>
              <a:rPr lang="es-ES" dirty="0" err="1">
                <a:ea typeface="+mn-lt"/>
                <a:cs typeface="+mn-lt"/>
              </a:rPr>
              <a:t>judokas</a:t>
            </a:r>
            <a:r>
              <a:rPr lang="es-ES" dirty="0">
                <a:ea typeface="+mn-lt"/>
                <a:cs typeface="+mn-lt"/>
              </a:rPr>
              <a:t> del cd </a:t>
            </a:r>
            <a:r>
              <a:rPr lang="es-ES" dirty="0" err="1">
                <a:ea typeface="+mn-lt"/>
                <a:cs typeface="+mn-lt"/>
              </a:rPr>
              <a:t>judolin</a:t>
            </a:r>
            <a:r>
              <a:rPr lang="es-ES" dirty="0">
                <a:ea typeface="+mn-lt"/>
                <a:cs typeface="+mn-lt"/>
              </a:rPr>
              <a:t> os ayudarán en el trabajo técnico de esta sesión.</a:t>
            </a:r>
          </a:p>
          <a:p>
            <a:pPr algn="just"/>
            <a:endParaRPr lang="es-ES" dirty="0"/>
          </a:p>
          <a:p>
            <a:pPr>
              <a:buNone/>
            </a:pPr>
            <a:endParaRPr lang="es-ES" sz="1300" dirty="0"/>
          </a:p>
          <a:p>
            <a:pPr>
              <a:buNone/>
            </a:pPr>
            <a:endParaRPr lang="es-ES" sz="1300" dirty="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4" name="Imagen 4">
            <a:hlinkClick r:id="" action="ppaction://media"/>
            <a:extLst>
              <a:ext uri="{FF2B5EF4-FFF2-40B4-BE49-F238E27FC236}">
                <a16:creationId xmlns:a16="http://schemas.microsoft.com/office/drawing/2014/main" id="{31078453-1FF2-4314-B283-4A0E3890061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592792" y="2962634"/>
            <a:ext cx="4572000" cy="25717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8D36BBA-F0FF-446B-BC49-6D2887E40764}"/>
              </a:ext>
            </a:extLst>
          </p:cNvPr>
          <p:cNvSpPr txBox="1"/>
          <p:nvPr/>
        </p:nvSpPr>
        <p:spPr>
          <a:xfrm>
            <a:off x="2265872" y="3861758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https://youtu.be/Nd0jADMCnnc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9752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95" y="225725"/>
            <a:ext cx="10396882" cy="1158140"/>
          </a:xfrm>
        </p:spPr>
        <p:txBody>
          <a:bodyPr>
            <a:normAutofit fontScale="90000"/>
          </a:bodyPr>
          <a:lstStyle/>
          <a:p>
            <a:r>
              <a:rPr lang="es-ES" dirty="0"/>
              <a:t>TRABAJO TÉCNICO  </a:t>
            </a:r>
            <a:r>
              <a:rPr lang="es-ES" sz="3600" dirty="0" err="1">
                <a:solidFill>
                  <a:schemeClr val="tx1"/>
                </a:solidFill>
              </a:rPr>
              <a:t>CAÍda</a:t>
            </a:r>
            <a:r>
              <a:rPr lang="es-ES" sz="3600" dirty="0">
                <a:solidFill>
                  <a:schemeClr val="tx1"/>
                </a:solidFill>
              </a:rPr>
              <a:t> espalda y o soto </a:t>
            </a:r>
            <a:r>
              <a:rPr lang="es-ES" sz="3600" dirty="0" err="1">
                <a:solidFill>
                  <a:schemeClr val="tx1"/>
                </a:solidFill>
              </a:rPr>
              <a:t>gari</a:t>
            </a:r>
            <a:endParaRPr lang="es-ES" sz="3600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63F691-3CEC-4602-8D96-43A558ADD6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8215" y="1373282"/>
            <a:ext cx="5246865" cy="3627491"/>
          </a:xfrm>
        </p:spPr>
        <p:txBody>
          <a:bodyPr>
            <a:noAutofit/>
          </a:bodyPr>
          <a:lstStyle/>
          <a:p>
            <a:pPr algn="just"/>
            <a:r>
              <a:rPr lang="es-ES" sz="1600" dirty="0">
                <a:solidFill>
                  <a:schemeClr val="accent1"/>
                </a:solidFill>
                <a:ea typeface="+mn-lt"/>
                <a:cs typeface="+mn-lt"/>
              </a:rPr>
              <a:t>NOMBRE</a:t>
            </a:r>
            <a:r>
              <a:rPr lang="es-ES" sz="1600" dirty="0">
                <a:ea typeface="+mn-lt"/>
                <a:cs typeface="+mn-lt"/>
              </a:rPr>
              <a:t>: </a:t>
            </a:r>
            <a:r>
              <a:rPr lang="es-ES" sz="1800" dirty="0">
                <a:ea typeface="+mn-lt"/>
                <a:cs typeface="+mn-lt"/>
              </a:rPr>
              <a:t>O SOTO GARI</a:t>
            </a:r>
            <a:r>
              <a:rPr lang="es-ES" sz="1600" dirty="0">
                <a:ea typeface="+mn-lt"/>
                <a:cs typeface="+mn-lt"/>
              </a:rPr>
              <a:t> </a:t>
            </a:r>
            <a:endParaRPr lang="es-ES"/>
          </a:p>
          <a:p>
            <a:pPr algn="just"/>
            <a:r>
              <a:rPr lang="es-ES" sz="1600" dirty="0">
                <a:solidFill>
                  <a:schemeClr val="accent1"/>
                </a:solidFill>
                <a:ea typeface="+mn-lt"/>
                <a:cs typeface="+mn-lt"/>
              </a:rPr>
              <a:t>SIGNIFICADO</a:t>
            </a:r>
            <a:r>
              <a:rPr lang="es-ES" sz="1600" dirty="0">
                <a:ea typeface="+mn-lt"/>
                <a:cs typeface="+mn-lt"/>
              </a:rPr>
              <a:t>: </a:t>
            </a:r>
            <a:r>
              <a:rPr lang="es-ES" sz="1800" dirty="0">
                <a:ea typeface="+mn-lt"/>
                <a:cs typeface="+mn-lt"/>
              </a:rPr>
              <a:t>GRAN SIEGA POR EL EXTERIOR</a:t>
            </a:r>
            <a:r>
              <a:rPr lang="es-ES" sz="1600" dirty="0">
                <a:ea typeface="+mn-lt"/>
                <a:cs typeface="+mn-lt"/>
              </a:rPr>
              <a:t> </a:t>
            </a:r>
            <a:endParaRPr lang="es-ES"/>
          </a:p>
          <a:p>
            <a:pPr algn="just"/>
            <a:r>
              <a:rPr lang="es-ES" sz="1600" dirty="0">
                <a:solidFill>
                  <a:schemeClr val="accent1"/>
                </a:solidFill>
                <a:ea typeface="+mn-lt"/>
                <a:cs typeface="+mn-lt"/>
              </a:rPr>
              <a:t>DESCRIPCIÓN </a:t>
            </a:r>
            <a:r>
              <a:rPr lang="es-ES" sz="1600" dirty="0">
                <a:ea typeface="+mn-lt"/>
                <a:cs typeface="+mn-lt"/>
              </a:rPr>
              <a:t>: </a:t>
            </a:r>
            <a:endParaRPr lang="es-ES" sz="1400" dirty="0">
              <a:ea typeface="+mn-lt"/>
              <a:cs typeface="+mn-lt"/>
            </a:endParaRPr>
          </a:p>
          <a:p>
            <a:pPr marL="457200" lvl="1" indent="0" algn="just">
              <a:buNone/>
            </a:pPr>
            <a:r>
              <a:rPr lang="es-ES" dirty="0">
                <a:ea typeface="+mn-lt"/>
                <a:cs typeface="+mn-lt"/>
              </a:rPr>
              <a:t>Ambos agarrados (solapa y manga). Colócate al lado de </a:t>
            </a:r>
            <a:r>
              <a:rPr lang="es-ES" dirty="0" err="1">
                <a:ea typeface="+mn-lt"/>
                <a:cs typeface="+mn-lt"/>
              </a:rPr>
              <a:t>Uke</a:t>
            </a:r>
            <a:r>
              <a:rPr lang="es-ES" dirty="0">
                <a:ea typeface="+mn-lt"/>
                <a:cs typeface="+mn-lt"/>
              </a:rPr>
              <a:t>, tira de él para desequilibrarle y lanza tu pierna estirada. Después apoya el pie entre los de </a:t>
            </a:r>
            <a:r>
              <a:rPr lang="es-ES" dirty="0" err="1">
                <a:ea typeface="+mn-lt"/>
                <a:cs typeface="+mn-lt"/>
              </a:rPr>
              <a:t>uke</a:t>
            </a:r>
            <a:r>
              <a:rPr lang="es-ES" dirty="0">
                <a:ea typeface="+mn-lt"/>
                <a:cs typeface="+mn-lt"/>
              </a:rPr>
              <a:t> por detrás. </a:t>
            </a:r>
            <a:r>
              <a:rPr lang="es-ES" dirty="0" err="1">
                <a:ea typeface="+mn-lt"/>
                <a:cs typeface="+mn-lt"/>
              </a:rPr>
              <a:t>Uke</a:t>
            </a:r>
            <a:r>
              <a:rPr lang="es-ES" dirty="0">
                <a:ea typeface="+mn-lt"/>
                <a:cs typeface="+mn-lt"/>
              </a:rPr>
              <a:t> realizara la caída de espalda flexionando sus rodilla. No le sueltes la manga. </a:t>
            </a:r>
            <a:endParaRPr lang="es-ES"/>
          </a:p>
          <a:p>
            <a:pPr>
              <a:buNone/>
            </a:pPr>
            <a:endParaRPr lang="es-ES" sz="1400" dirty="0">
              <a:ea typeface="+mn-lt"/>
              <a:cs typeface="+mn-lt"/>
            </a:endParaRPr>
          </a:p>
          <a:p>
            <a:pPr>
              <a:buNone/>
            </a:pPr>
            <a:endParaRPr lang="es-ES" sz="1300" dirty="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4" name="Imagen 4">
            <a:hlinkClick r:id="" action="ppaction://media"/>
            <a:extLst>
              <a:ext uri="{FF2B5EF4-FFF2-40B4-BE49-F238E27FC236}">
                <a16:creationId xmlns:a16="http://schemas.microsoft.com/office/drawing/2014/main" id="{BE836DF4-501B-4EE0-948E-FCF629DB1AF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038491" y="1740559"/>
            <a:ext cx="4572000" cy="25717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F5D5834-D79C-443E-885C-5FDCE8AD20C6}"/>
              </a:ext>
            </a:extLst>
          </p:cNvPr>
          <p:cNvSpPr txBox="1"/>
          <p:nvPr/>
        </p:nvSpPr>
        <p:spPr>
          <a:xfrm>
            <a:off x="6636588" y="4638136"/>
            <a:ext cx="343331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https://youtu.be/Oh8uKad-NzI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9424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#3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1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200" dirty="0">
                <a:solidFill>
                  <a:schemeClr val="bg1"/>
                </a:solidFill>
              </a:rPr>
              <a:t>JUEGO FINAL</a:t>
            </a:r>
            <a:br>
              <a:rPr lang="es-ES" sz="3200" dirty="0">
                <a:solidFill>
                  <a:schemeClr val="bg1"/>
                </a:solidFill>
              </a:rPr>
            </a:br>
            <a:r>
              <a:rPr lang="es-ES" sz="3200" dirty="0">
                <a:solidFill>
                  <a:schemeClr val="bg1"/>
                </a:solidFill>
              </a:rPr>
              <a:t/>
            </a:r>
            <a:br>
              <a:rPr lang="es-ES" sz="3200" dirty="0">
                <a:solidFill>
                  <a:schemeClr val="bg1"/>
                </a:solidFill>
              </a:rPr>
            </a:br>
            <a:r>
              <a:rPr lang="es-ES" sz="3200" dirty="0">
                <a:solidFill>
                  <a:schemeClr val="tx1"/>
                </a:solidFill>
              </a:rPr>
              <a:t> (RAQUEL PINA -</a:t>
            </a:r>
            <a:br>
              <a:rPr lang="es-ES" sz="3200" dirty="0">
                <a:solidFill>
                  <a:schemeClr val="tx1"/>
                </a:solidFill>
              </a:rPr>
            </a:br>
            <a:r>
              <a:rPr lang="es-ES" sz="2800" dirty="0">
                <a:solidFill>
                  <a:schemeClr val="tx1"/>
                </a:solidFill>
              </a:rPr>
              <a:t>PROFE CD JUDOLIN</a:t>
            </a:r>
            <a:r>
              <a:rPr lang="es-ES" sz="3200" dirty="0">
                <a:solidFill>
                  <a:schemeClr val="tx1"/>
                </a:solidFill>
              </a:rPr>
              <a:t> 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08740" y="799381"/>
            <a:ext cx="6308784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solidFill>
                  <a:schemeClr val="accent1"/>
                </a:solidFill>
              </a:rPr>
              <a:t>JUEGO</a:t>
            </a:r>
            <a:r>
              <a:rPr lang="es-ES" sz="2000" dirty="0"/>
              <a:t>: "EL ESPEJO"</a:t>
            </a:r>
          </a:p>
          <a:p>
            <a:endParaRPr lang="es-ES" sz="2000"/>
          </a:p>
          <a:p>
            <a:r>
              <a:rPr lang="es-ES" sz="2000" dirty="0">
                <a:solidFill>
                  <a:schemeClr val="accent1"/>
                </a:solidFill>
              </a:rPr>
              <a:t>DESCRIPCIÓN</a:t>
            </a:r>
            <a:r>
              <a:rPr lang="es-ES" sz="2000" dirty="0"/>
              <a:t>:</a:t>
            </a:r>
          </a:p>
          <a:p>
            <a:r>
              <a:rPr lang="es-ES" sz="2000" dirty="0">
                <a:ea typeface="+mn-lt"/>
                <a:cs typeface="+mn-lt"/>
              </a:rPr>
              <a:t>Todos se colocan frente al profesor y se convierten en EL ESPEJO.          </a:t>
            </a:r>
            <a:endParaRPr lang="es-ES" dirty="0">
              <a:ea typeface="+mn-lt"/>
              <a:cs typeface="+mn-lt"/>
            </a:endParaRPr>
          </a:p>
          <a:p>
            <a:r>
              <a:rPr lang="es-ES" sz="2000" dirty="0">
                <a:ea typeface="+mn-lt"/>
                <a:cs typeface="+mn-lt"/>
              </a:rPr>
              <a:t>Tienen que hacer los mismos gestos y postura que haga el profe: levantar brazos, agacharse, le podéis añadir palabras, ruidos...</a:t>
            </a:r>
            <a:endParaRPr lang="es-ES"/>
          </a:p>
          <a:p>
            <a:pPr algn="just"/>
            <a:endParaRPr lang="es-ES" sz="2000" dirty="0"/>
          </a:p>
          <a:p>
            <a:r>
              <a:rPr lang="es-ES" sz="2000" dirty="0">
                <a:solidFill>
                  <a:schemeClr val="accent1"/>
                </a:solidFill>
              </a:rPr>
              <a:t>TIEMPO</a:t>
            </a:r>
            <a:r>
              <a:rPr lang="es-ES" sz="2000" dirty="0"/>
              <a:t>: 10'</a:t>
            </a:r>
            <a:endParaRPr lang="es-ES" sz="1600" dirty="0"/>
          </a:p>
          <a:p>
            <a:endParaRPr lang="es-ES" sz="2000"/>
          </a:p>
          <a:p>
            <a:endParaRPr lang="es-ES" sz="2000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3" name="Imagen 3">
            <a:hlinkClick r:id="" action="ppaction://media"/>
            <a:extLst>
              <a:ext uri="{FF2B5EF4-FFF2-40B4-BE49-F238E27FC236}">
                <a16:creationId xmlns:a16="http://schemas.microsoft.com/office/drawing/2014/main" id="{6F110AF5-7DF5-4DDE-94F4-35D654B3D9C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030528" y="3897163"/>
            <a:ext cx="4572000" cy="257175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3E2723F-9308-4414-9509-E173FB1F42CA}"/>
              </a:ext>
            </a:extLst>
          </p:cNvPr>
          <p:cNvSpPr txBox="1"/>
          <p:nvPr/>
        </p:nvSpPr>
        <p:spPr>
          <a:xfrm>
            <a:off x="4508740" y="4767532"/>
            <a:ext cx="225437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6"/>
              </a:rPr>
              <a:t>https://www.youtube.com/watch?v=YtsbfkwZNko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683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9578349-C838-479D-A7D9-9F426C051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791F0C2E-2A58-479E-81D6-E94D98ED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570781"/>
            <a:ext cx="10396882" cy="1151965"/>
          </a:xfrm>
        </p:spPr>
        <p:txBody>
          <a:bodyPr/>
          <a:lstStyle/>
          <a:p>
            <a:r>
              <a:rPr lang="es-ES"/>
              <a:t>RETO</a:t>
            </a:r>
          </a:p>
        </p:txBody>
      </p:sp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06F4AB55-8F44-40D7-BD67-88475D69D0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9535" y="1330150"/>
            <a:ext cx="10394707" cy="3038020"/>
          </a:xfrm>
        </p:spPr>
        <p:txBody>
          <a:bodyPr>
            <a:normAutofit/>
          </a:bodyPr>
          <a:lstStyle/>
          <a:p>
            <a:r>
              <a:rPr lang="es-ES" dirty="0"/>
              <a:t>VE EL VIDEO DE NUESTRO AMIGO LITO. PROFE DE LA ESCUELA LITHOJUDO (SEVILLA)</a:t>
            </a:r>
          </a:p>
          <a:p>
            <a:r>
              <a:rPr lang="es-ES" dirty="0"/>
              <a:t>SI ERES CAPAZ DE REALIZAR BIEN SU CONSEJO SOBRE JUDO TENDRÁS UN PREMIO AL FINAL DEL VIDEO.</a:t>
            </a:r>
          </a:p>
          <a:p>
            <a:pPr marL="0" indent="0">
              <a:buNone/>
            </a:pPr>
            <a:endParaRPr lang="es-ES" dirty="0">
              <a:ea typeface="+mn-lt"/>
              <a:cs typeface="+mn-lt"/>
            </a:endParaRPr>
          </a:p>
          <a:p>
            <a:pPr marL="0" indent="0">
              <a:buNone/>
            </a:pPr>
            <a:endParaRPr lang="es-ES">
              <a:ea typeface="+mn-lt"/>
              <a:cs typeface="+mn-lt"/>
            </a:endParaRPr>
          </a:p>
          <a:p>
            <a:pPr marL="0" indent="0">
              <a:buNone/>
            </a:pPr>
            <a:r>
              <a:rPr lang="es-ES" dirty="0">
                <a:ea typeface="+mn-lt"/>
                <a:cs typeface="+mn-lt"/>
              </a:rPr>
              <a:t>     </a:t>
            </a:r>
            <a:endParaRPr lang="es-ES" dirty="0"/>
          </a:p>
        </p:txBody>
      </p:sp>
      <p:pic>
        <p:nvPicPr>
          <p:cNvPr id="3" name="Imagen 3">
            <a:hlinkClick r:id="" action="ppaction://media"/>
            <a:extLst>
              <a:ext uri="{FF2B5EF4-FFF2-40B4-BE49-F238E27FC236}">
                <a16:creationId xmlns:a16="http://schemas.microsoft.com/office/drawing/2014/main" id="{5AFDECDA-B4AB-446C-9A41-F2A8CC6DC4E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52113" y="2746974"/>
            <a:ext cx="4572000" cy="257175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8BE1EA0-06F3-4BBE-8315-921A9DDED0B6}"/>
              </a:ext>
            </a:extLst>
          </p:cNvPr>
          <p:cNvSpPr txBox="1"/>
          <p:nvPr/>
        </p:nvSpPr>
        <p:spPr>
          <a:xfrm>
            <a:off x="6924136" y="3717985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https://www.youtube.com/watch?v=aHxiSbrbrug&amp;feature=youtu.be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1919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86A23E-C614-4E21-B8D4-64141A1FF214}"/>
              </a:ext>
            </a:extLst>
          </p:cNvPr>
          <p:cNvSpPr txBox="1"/>
          <p:nvPr/>
        </p:nvSpPr>
        <p:spPr>
          <a:xfrm>
            <a:off x="4508740" y="297036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>
                <a:solidFill>
                  <a:schemeClr val="accent1"/>
                </a:solidFill>
              </a:rPr>
              <a:t>SALUDO </a:t>
            </a:r>
          </a:p>
          <a:p>
            <a:pPr algn="ctr"/>
            <a:r>
              <a:rPr lang="es-ES" sz="3200">
                <a:solidFill>
                  <a:schemeClr val="accent1"/>
                </a:solidFill>
              </a:rPr>
              <a:t>PARA TERMINAR LA CLASE</a:t>
            </a:r>
          </a:p>
        </p:txBody>
      </p:sp>
    </p:spTree>
    <p:extLst>
      <p:ext uri="{BB962C8B-B14F-4D97-AF65-F5344CB8AC3E}">
        <p14:creationId xmlns:p14="http://schemas.microsoft.com/office/powerpoint/2010/main" val="2298111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0D5C7EF-EAFB-4BC4-BCAA-C5C322CF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#JUDOLIN</a:t>
            </a:r>
            <a:br>
              <a:rPr lang="es-ES"/>
            </a:br>
            <a:r>
              <a:rPr lang="es-ES"/>
              <a:t>#YOMEQUEDOENCASA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ACD1EF-6D6A-4092-8B42-5DD56619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915" y="1024946"/>
            <a:ext cx="10394707" cy="877614"/>
          </a:xfrm>
        </p:spPr>
        <p:txBody>
          <a:bodyPr>
            <a:normAutofit lnSpcReduction="10000"/>
          </a:bodyPr>
          <a:lstStyle/>
          <a:p>
            <a:r>
              <a:rPr lang="es-ES" sz="4400"/>
              <a:t>PRONTO VOLVEREMOS A ESTAR JUNT@S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FA90DA6B-3A26-4942-9924-93BC944B8FA4}"/>
              </a:ext>
            </a:extLst>
          </p:cNvPr>
          <p:cNvSpPr txBox="1">
            <a:spLocks/>
          </p:cNvSpPr>
          <p:nvPr/>
        </p:nvSpPr>
        <p:spPr>
          <a:xfrm>
            <a:off x="680051" y="4038440"/>
            <a:ext cx="10394707" cy="87761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4400"/>
              <a:t>UN ABRAZO Y ÁNIMO</a:t>
            </a:r>
          </a:p>
        </p:txBody>
      </p:sp>
    </p:spTree>
    <p:extLst>
      <p:ext uri="{BB962C8B-B14F-4D97-AF65-F5344CB8AC3E}">
        <p14:creationId xmlns:p14="http://schemas.microsoft.com/office/powerpoint/2010/main" val="265097454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</Words>
  <Application>Microsoft Office PowerPoint</Application>
  <PresentationFormat>Panorámica</PresentationFormat>
  <Paragraphs>93</Paragraphs>
  <Slides>14</Slides>
  <Notes>0</Notes>
  <HiddenSlides>0</HiddenSlides>
  <MMClips>6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Impact</vt:lpstr>
      <vt:lpstr>Tema de Office</vt:lpstr>
      <vt:lpstr>Main Event</vt:lpstr>
      <vt:lpstr>JUDOLIN EN CASA</vt:lpstr>
      <vt:lpstr>CONSEJOS</vt:lpstr>
      <vt:lpstr>NORMAS DE SEGURIDAD</vt:lpstr>
      <vt:lpstr>Presentación de PowerPoint</vt:lpstr>
      <vt:lpstr>Presentación de PowerPoint</vt:lpstr>
      <vt:lpstr>CALENTAMIENTO ( hugo burgos - profe escuela de judo sergio domenech )</vt:lpstr>
      <vt:lpstr>Juego #1 NIVEL 1  agustín barrioS - profe CD SHOGUN  ( CÁDIZ )</vt:lpstr>
      <vt:lpstr>Juego #2 NIVEL 1</vt:lpstr>
      <vt:lpstr>TRABAJO TÉCNICO  CAÍda espalda y o soto gari</vt:lpstr>
      <vt:lpstr>TRABAJO TÉCNICO  CAÍda espalda y o soto gari</vt:lpstr>
      <vt:lpstr>Juego #3 NIVEL 1  JUEGO FINAL   (RAQUEL PINA - PROFE CD JUDOLIN )</vt:lpstr>
      <vt:lpstr>RETO</vt:lpstr>
      <vt:lpstr>Presentación de PowerPoint</vt:lpstr>
      <vt:lpstr>#JUDOLIN #YOMEQUEDOENCASA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juanma rubio lancharro</dc:creator>
  <cp:lastModifiedBy>juanma rubio lancharro</cp:lastModifiedBy>
  <cp:revision>308</cp:revision>
  <dcterms:created xsi:type="dcterms:W3CDTF">2012-07-30T22:48:03Z</dcterms:created>
  <dcterms:modified xsi:type="dcterms:W3CDTF">2020-03-21T18:15:41Z</dcterms:modified>
</cp:coreProperties>
</file>