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70" r:id="rId6"/>
    <p:sldId id="262" r:id="rId7"/>
    <p:sldId id="263" r:id="rId8"/>
    <p:sldId id="265" r:id="rId9"/>
    <p:sldId id="266" r:id="rId10"/>
    <p:sldId id="261" r:id="rId11"/>
    <p:sldId id="267" r:id="rId12"/>
    <p:sldId id="273" r:id="rId13"/>
    <p:sldId id="26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curRFWkAqjIkoHN5fhMYg==" hashData="ahjakwDS66iGRE20/YKeR7B5HzhbjmtvhTbbMJBIAh5idbXn6QdcoJ4ajxcHTpm4G6JKcBwrnxMmGY+ATERTY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6B8E2-433D-439A-8D6E-C65F960DD018}" v="378" dt="2020-03-17T16:38:35.515"/>
    <p1510:client id="{0DECEEF6-9E72-42EB-AF47-F456D1D69432}" v="67" dt="2020-03-16T05:04:50.867"/>
    <p1510:client id="{1BB347E6-1F4A-40F4-8C5B-459F6C9A0B44}" v="31" dt="2020-03-17T20:44:12.260"/>
    <p1510:client id="{301BA2F5-8A1C-4E58-8B91-3AC8ED08A9D7}" v="211" dt="2020-03-17T15:49:18.784"/>
    <p1510:client id="{53515F07-35BC-43A4-89CE-E10FEE277FA2}" v="3" dt="2020-03-17T19:17:55.235"/>
    <p1510:client id="{6200ED01-F925-4E02-BE6C-C9A799443E22}" v="516" dt="2020-03-17T05:06:20.639"/>
    <p1510:client id="{651F02FC-320C-4D55-9152-8166E20AD7AA}" v="16" dt="2020-03-18T14:49:32.184"/>
    <p1510:client id="{764B262D-AF12-40C1-84A9-8803100C0854}" v="68" dt="2020-03-17T17:11:16.175"/>
    <p1510:client id="{7A3568CB-12E8-46EC-8D47-34AFC83E99D8}" v="24" dt="2020-03-16T05:13:07.022"/>
    <p1510:client id="{920706A0-9C87-4CF7-8853-015A5D66CB83}" v="3934" dt="2020-03-16T08:30:57.329"/>
    <p1510:client id="{937936BB-7F8B-4161-AAF3-91750119152C}" v="79" dt="2020-03-18T12:13:30.902"/>
    <p1510:client id="{A968D39A-1CB2-42B3-B555-CC22CE6AA2A8}" v="14" dt="2020-03-17T04:27:55.697"/>
    <p1510:client id="{BBB40BE1-108A-4B40-8EDE-423AC37086D1}" v="110" dt="2020-03-17T19:59:24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rzWDV2nYI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QHrzWDV2nYI&amp;feature=youtu.be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oaPAoXtHk2U?feature=oembed" TargetMode="External"/><Relationship Id="rId5" Type="http://schemas.openxmlformats.org/officeDocument/2006/relationships/hyperlink" Target="https://www.youtube.com/watch?v=oaPAoXtHk2U&amp;feature=youtu.be" TargetMode="Externa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tagoyasport/?__tn__=%2Cd%2CP-R&amp;eid=ARBrm0jZlhveSkil4kvPavlykqNdtBEQlp1Ov2UK-w9M5rwoNTdC1nfXWArm21hl7QUeM-S9uJzQE5qc" TargetMode="Externa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3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823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760856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/>
              <a:t>SESIÓN 2</a:t>
            </a: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1115684" y="1590136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>
                <a:solidFill>
                  <a:schemeClr val="accent1"/>
                </a:solidFill>
              </a:rPr>
              <a:t>"2 NIVELES"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2" name="Imagen 3" descr="Imagen que contiene ropa, posando, uniforme, parado&#10;&#10;Descripción generada con confianza muy alta">
            <a:extLst>
              <a:ext uri="{FF2B5EF4-FFF2-40B4-BE49-F238E27FC236}">
                <a16:creationId xmlns:a16="http://schemas.microsoft.com/office/drawing/2014/main" id="{7CAB103F-0489-465A-A87A-FD06F7285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7" y="2517130"/>
            <a:ext cx="2743200" cy="1536192"/>
          </a:xfrm>
          <a:prstGeom prst="rect">
            <a:avLst/>
          </a:prstGeom>
        </p:spPr>
      </p:pic>
      <p:pic>
        <p:nvPicPr>
          <p:cNvPr id="5" name="Imagen 7" descr="Imagen que contiene hombre, sostener, naranja, jugador&#10;&#10;Descripción generada con confianza muy alta">
            <a:extLst>
              <a:ext uri="{FF2B5EF4-FFF2-40B4-BE49-F238E27FC236}">
                <a16:creationId xmlns:a16="http://schemas.microsoft.com/office/drawing/2014/main" id="{D0EBAB4A-BADE-4DA9-97F6-12BE2B5D2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947" y="2371529"/>
            <a:ext cx="2743200" cy="1827393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6305910" y="698741"/>
            <a:ext cx="5029199" cy="507831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sz="120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sz="1200" err="1">
                <a:ea typeface="+mn-lt"/>
                <a:cs typeface="+mn-lt"/>
              </a:rPr>
              <a:t>chic@s</a:t>
            </a:r>
            <a:r>
              <a:rPr lang="es-ES" sz="1200">
                <a:ea typeface="+mn-lt"/>
                <a:cs typeface="+mn-lt"/>
              </a:rPr>
              <a:t> no se desvinculen del deporte. Recordamos que no es un entrenamiento normal, se trata de juguéis con los chicos a través de su deporte, El Judo.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</a:p>
          <a:p>
            <a:pPr algn="just"/>
            <a:r>
              <a:rPr lang="es-ES" sz="120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Podéis imitar a los profes de vuestros hijos en sus movimientos, gestos, forma de hablar y llevar el traje, </a:t>
            </a:r>
            <a:r>
              <a:rPr lang="es-ES" sz="1200" err="1">
                <a:ea typeface="+mn-lt"/>
                <a:cs typeface="+mn-lt"/>
              </a:rPr>
              <a:t>etc</a:t>
            </a:r>
            <a:r>
              <a:rPr lang="es-ES" sz="1200">
                <a:ea typeface="+mn-lt"/>
                <a:cs typeface="+mn-lt"/>
              </a:rPr>
              <a:t>, los chicos se reirán.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Los profes os ayudaremos en todo lo que podamos. </a:t>
            </a:r>
            <a:endParaRPr lang="es-ES" sz="1200"/>
          </a:p>
          <a:p>
            <a:pPr algn="just"/>
            <a:r>
              <a:rPr lang="es-ES" sz="1200">
                <a:ea typeface="+mn-lt"/>
                <a:cs typeface="+mn-lt"/>
              </a:rPr>
              <a:t>  </a:t>
            </a:r>
            <a:endParaRPr lang="es-ES" sz="1200"/>
          </a:p>
          <a:p>
            <a:r>
              <a:rPr lang="es-ES" sz="1200"/>
              <a:t>En esta Segunda Sesión y de aquí en adelante vamos a proponeros 2 Niveles de Juego. </a:t>
            </a:r>
          </a:p>
          <a:p>
            <a:r>
              <a:rPr lang="es-ES" sz="1200"/>
              <a:t>De forma orientativa lo dividiremos entre – 8/9 años (</a:t>
            </a:r>
            <a:r>
              <a:rPr lang="es-ES" sz="1200">
                <a:solidFill>
                  <a:schemeClr val="accent1"/>
                </a:solidFill>
              </a:rPr>
              <a:t>NIVEL 1)</a:t>
            </a:r>
            <a:r>
              <a:rPr lang="es-ES" sz="1200"/>
              <a:t> y +8/ 9 años (</a:t>
            </a:r>
            <a:r>
              <a:rPr lang="es-ES" sz="1200">
                <a:solidFill>
                  <a:schemeClr val="accent1"/>
                </a:solidFill>
              </a:rPr>
              <a:t>NIVEL 2</a:t>
            </a:r>
            <a:r>
              <a:rPr lang="es-ES" sz="1200"/>
              <a:t>).</a:t>
            </a:r>
          </a:p>
          <a:p>
            <a:endParaRPr lang="es-ES" sz="1200"/>
          </a:p>
          <a:p>
            <a:r>
              <a:rPr lang="es-ES" sz="1200"/>
              <a:t>Os animamos a que nos </a:t>
            </a:r>
            <a:r>
              <a:rPr lang="es-ES" sz="1200" err="1"/>
              <a:t>mandeis</a:t>
            </a:r>
            <a:r>
              <a:rPr lang="es-ES" sz="1200"/>
              <a:t> vuestras fotos y videos a través de los profes.</a:t>
            </a:r>
          </a:p>
          <a:p>
            <a:endParaRPr lang="es-ES" sz="1200"/>
          </a:p>
          <a:p>
            <a:r>
              <a:rPr lang="es-ES" sz="1200"/>
              <a:t>PREPARADOS?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5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hugo</a:t>
            </a:r>
            <a:r>
              <a:rPr lang="es-ES" sz="2400" dirty="0">
                <a:solidFill>
                  <a:schemeClr val="tx1"/>
                </a:solidFill>
              </a:rPr>
              <a:t> burgos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profe escuela de judo </a:t>
            </a: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587042" y="5400136"/>
            <a:ext cx="53167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https://www.youtube.com/watch?v=QHrzWDV2nYI&amp;feature=youtu.be</a:t>
            </a:r>
            <a:endParaRPr lang="en-U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6EE330B-0D39-48FA-B81E-8C7237E788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77132" y="2056861"/>
            <a:ext cx="5420264" cy="281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#1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37494" y="612475"/>
            <a:ext cx="6740104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"NINJALIN"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DESCIPCIÓN</a:t>
            </a:r>
            <a:r>
              <a:rPr lang="es-ES" dirty="0"/>
              <a:t>: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Todos van moviéndose (corriendo, saltando, bailando...) y a la señal del profe (ya, palmada) hay que hacer el NINJALIN. Apoyados sobre una pierna y brazos en cruz, hay que mantener el equilibrio durante 10 segundos que serán contados por el profe. 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Tras los 10 segundos volvemos a movernos. </a:t>
            </a:r>
            <a:endParaRPr lang="es-ES" dirty="0"/>
          </a:p>
          <a:p>
            <a:endParaRPr lang="es-ES"/>
          </a:p>
          <a:p>
            <a:r>
              <a:rPr lang="es-ES" dirty="0">
                <a:solidFill>
                  <a:srgbClr val="000000"/>
                </a:solidFill>
              </a:rPr>
              <a:t>Repetir varias veces cambiando de pierna.</a:t>
            </a:r>
          </a:p>
          <a:p>
            <a:endParaRPr lang="es-ES">
              <a:solidFill>
                <a:srgbClr val="000000"/>
              </a:solidFill>
            </a:endParaRPr>
          </a:p>
          <a:p>
            <a:r>
              <a:rPr lang="es-ES" dirty="0">
                <a:solidFill>
                  <a:schemeClr val="accent1"/>
                </a:solidFill>
              </a:rPr>
              <a:t>MATERIALES</a:t>
            </a:r>
            <a:r>
              <a:rPr lang="es-ES" dirty="0"/>
              <a:t>:</a:t>
            </a:r>
          </a:p>
          <a:p>
            <a:endParaRPr lang="es-ES"/>
          </a:p>
          <a:p>
            <a:r>
              <a:rPr lang="es-ES" dirty="0"/>
              <a:t>- </a:t>
            </a:r>
            <a:r>
              <a:rPr lang="es-ES" dirty="0">
                <a:ea typeface="+mn-lt"/>
                <a:cs typeface="+mn-lt"/>
              </a:rPr>
              <a:t>El mayor espacio posibles y</a:t>
            </a:r>
          </a:p>
          <a:p>
            <a:r>
              <a:rPr lang="es-ES" dirty="0">
                <a:ea typeface="+mn-lt"/>
                <a:cs typeface="+mn-lt"/>
              </a:rPr>
              <a:t> podéis utilizar música para</a:t>
            </a:r>
          </a:p>
          <a:p>
            <a:r>
              <a:rPr lang="es-ES" dirty="0">
                <a:ea typeface="+mn-lt"/>
                <a:cs typeface="+mn-lt"/>
              </a:rPr>
              <a:t> la fase de movimiento. </a:t>
            </a:r>
            <a:endParaRPr lang="es-ES" dirty="0"/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TIEMPO</a:t>
            </a:r>
            <a:r>
              <a:rPr lang="es-ES" dirty="0"/>
              <a:t>: 10' </a:t>
            </a:r>
            <a:r>
              <a:rPr lang="es-ES" sz="1400" dirty="0"/>
              <a:t>APROX.</a:t>
            </a:r>
          </a:p>
          <a:p>
            <a:endParaRPr lang="es-ES" sz="1400"/>
          </a:p>
          <a:p>
            <a:r>
              <a:rPr lang="es-ES" sz="1400" dirty="0"/>
              <a:t>(Si el juego resulta muy divertido </a:t>
            </a:r>
          </a:p>
          <a:p>
            <a:r>
              <a:rPr lang="es-ES" sz="1400" dirty="0"/>
              <a:t>Repetir las veces queráis)</a:t>
            </a:r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84CF0EF8-CB25-4C60-8D91-871718504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386" y="4025301"/>
            <a:ext cx="17907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54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7" y="382438"/>
            <a:ext cx="7458973" cy="67710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solidFill>
                  <a:schemeClr val="accent1"/>
                </a:solidFill>
              </a:rPr>
              <a:t>JUEGO</a:t>
            </a:r>
            <a:r>
              <a:rPr lang="es-ES" sz="1600"/>
              <a:t>: "</a:t>
            </a:r>
            <a:r>
              <a:rPr lang="es-ES" sz="1600">
                <a:ea typeface="+mn-lt"/>
                <a:cs typeface="+mn-lt"/>
              </a:rPr>
              <a:t>LA ROCA</a:t>
            </a:r>
            <a:r>
              <a:rPr lang="es-ES" sz="1600"/>
              <a:t>"</a:t>
            </a:r>
          </a:p>
          <a:p>
            <a:endParaRPr lang="es-ES" sz="1600"/>
          </a:p>
          <a:p>
            <a:r>
              <a:rPr lang="es-ES" sz="1600">
                <a:solidFill>
                  <a:schemeClr val="accent1"/>
                </a:solidFill>
              </a:rPr>
              <a:t>DESCIPCIÓN</a:t>
            </a:r>
            <a:r>
              <a:rPr lang="es-ES" sz="1600"/>
              <a:t>:</a:t>
            </a:r>
          </a:p>
          <a:p>
            <a:endParaRPr lang="es-ES" sz="1600"/>
          </a:p>
          <a:p>
            <a:pPr algn="just"/>
            <a:r>
              <a:rPr lang="es-ES" sz="1400">
                <a:ea typeface="+mn-lt"/>
                <a:cs typeface="+mn-lt"/>
              </a:rPr>
              <a:t>Uno se pone a 4 patas, muy fuerte y es LA ROCA (inamovible). El otro intenta voltear a LA ROCA para ponerlo boca arriba. </a:t>
            </a:r>
          </a:p>
          <a:p>
            <a:pPr algn="just"/>
            <a:r>
              <a:rPr lang="es-ES" sz="1400">
                <a:ea typeface="+mn-lt"/>
                <a:cs typeface="+mn-lt"/>
              </a:rPr>
              <a:t>  </a:t>
            </a:r>
          </a:p>
          <a:p>
            <a:pPr algn="just"/>
            <a:r>
              <a:rPr lang="es-ES" sz="1400">
                <a:ea typeface="+mn-lt"/>
                <a:cs typeface="+mn-lt"/>
              </a:rPr>
              <a:t>A los 30" cambio de roles, es decir, de posiciones, el que era LA ROCA ahora es el que voltea. </a:t>
            </a:r>
            <a:endParaRPr lang="es-ES" sz="1400"/>
          </a:p>
          <a:p>
            <a:pPr algn="just"/>
            <a:r>
              <a:rPr lang="es-ES" sz="1400">
                <a:ea typeface="+mn-lt"/>
                <a:cs typeface="+mn-lt"/>
              </a:rPr>
              <a:t>  </a:t>
            </a:r>
            <a:endParaRPr lang="es-ES" sz="1400"/>
          </a:p>
          <a:p>
            <a:pPr algn="just"/>
            <a:r>
              <a:rPr lang="es-ES" sz="1400">
                <a:ea typeface="+mn-lt"/>
                <a:cs typeface="+mn-lt"/>
              </a:rPr>
              <a:t>Gana quien más veces voltee a La Roca. </a:t>
            </a:r>
            <a:endParaRPr lang="es-ES" sz="1400"/>
          </a:p>
          <a:p>
            <a:pPr algn="just"/>
            <a:r>
              <a:rPr lang="es-ES" sz="1400">
                <a:ea typeface="+mn-lt"/>
                <a:cs typeface="+mn-lt"/>
              </a:rPr>
              <a:t>  </a:t>
            </a:r>
            <a:endParaRPr lang="es-ES" sz="1400"/>
          </a:p>
          <a:p>
            <a:pPr algn="just"/>
            <a:r>
              <a:rPr lang="es-ES" sz="1400">
                <a:ea typeface="+mn-lt"/>
                <a:cs typeface="+mn-lt"/>
              </a:rPr>
              <a:t>Podéis hacer varios cambios o repetir: </a:t>
            </a:r>
            <a:endParaRPr lang="es-ES" sz="1400"/>
          </a:p>
          <a:p>
            <a:pPr algn="just"/>
            <a:r>
              <a:rPr lang="es-ES" sz="1600">
                <a:ea typeface="+mn-lt"/>
                <a:cs typeface="+mn-lt"/>
              </a:rPr>
              <a:t>           </a:t>
            </a:r>
            <a:r>
              <a:rPr lang="es-ES" sz="1400">
                <a:ea typeface="+mn-lt"/>
                <a:cs typeface="+mn-lt"/>
              </a:rPr>
              <a:t> papi contra </a:t>
            </a:r>
            <a:r>
              <a:rPr lang="es-ES" sz="1400" err="1">
                <a:ea typeface="+mn-lt"/>
                <a:cs typeface="+mn-lt"/>
              </a:rPr>
              <a:t>niñ</a:t>
            </a:r>
            <a:r>
              <a:rPr lang="es-ES" sz="1400">
                <a:ea typeface="+mn-lt"/>
                <a:cs typeface="+mn-lt"/>
              </a:rPr>
              <a:t>@ </a:t>
            </a:r>
          </a:p>
          <a:p>
            <a:pPr algn="just"/>
            <a:r>
              <a:rPr lang="es-ES" sz="1400">
                <a:ea typeface="+mn-lt"/>
                <a:cs typeface="+mn-lt"/>
              </a:rPr>
              <a:t>            mami contra </a:t>
            </a:r>
            <a:r>
              <a:rPr lang="es-ES" sz="1400" err="1">
                <a:ea typeface="+mn-lt"/>
                <a:cs typeface="+mn-lt"/>
              </a:rPr>
              <a:t>niñ</a:t>
            </a:r>
            <a:r>
              <a:rPr lang="es-ES" sz="1400">
                <a:ea typeface="+mn-lt"/>
                <a:cs typeface="+mn-lt"/>
              </a:rPr>
              <a:t>@ </a:t>
            </a:r>
            <a:endParaRPr lang="es-ES" sz="1400"/>
          </a:p>
          <a:p>
            <a:r>
              <a:rPr lang="es-ES" sz="1400">
                <a:ea typeface="+mn-lt"/>
                <a:cs typeface="+mn-lt"/>
              </a:rPr>
              <a:t>            papi contra mami </a:t>
            </a:r>
            <a:endParaRPr lang="es-ES" sz="1400"/>
          </a:p>
          <a:p>
            <a:endParaRPr lang="es-ES" sz="1400">
              <a:solidFill>
                <a:srgbClr val="000000"/>
              </a:solidFill>
            </a:endParaRPr>
          </a:p>
          <a:p>
            <a:r>
              <a:rPr lang="es-ES" sz="1600">
                <a:solidFill>
                  <a:schemeClr val="accent1"/>
                </a:solidFill>
              </a:rPr>
              <a:t>MATERIALES</a:t>
            </a:r>
            <a:r>
              <a:rPr lang="es-ES" sz="1600"/>
              <a:t>:</a:t>
            </a:r>
          </a:p>
          <a:p>
            <a:endParaRPr lang="es-ES" sz="1600"/>
          </a:p>
          <a:p>
            <a:r>
              <a:rPr lang="es-ES" sz="1400"/>
              <a:t>- </a:t>
            </a:r>
            <a:r>
              <a:rPr lang="es-ES" sz="1400">
                <a:ea typeface="+mn-lt"/>
                <a:cs typeface="+mn-lt"/>
              </a:rPr>
              <a:t>Algo blandito para el suelo: </a:t>
            </a:r>
          </a:p>
          <a:p>
            <a:r>
              <a:rPr lang="es-ES" sz="1400">
                <a:ea typeface="+mn-lt"/>
                <a:cs typeface="+mn-lt"/>
              </a:rPr>
              <a:t>esterillas, colchonetas, cojines... </a:t>
            </a:r>
          </a:p>
          <a:p>
            <a:endParaRPr lang="es-ES" sz="1600"/>
          </a:p>
          <a:p>
            <a:r>
              <a:rPr lang="es-ES" sz="1600">
                <a:solidFill>
                  <a:schemeClr val="accent1"/>
                </a:solidFill>
              </a:rPr>
              <a:t>TIEMPO</a:t>
            </a:r>
            <a:r>
              <a:rPr lang="es-ES" sz="1600"/>
              <a:t>:  10'</a:t>
            </a:r>
          </a:p>
          <a:p>
            <a:endParaRPr lang="es-ES" sz="1600"/>
          </a:p>
          <a:p>
            <a:pPr algn="just"/>
            <a:r>
              <a:rPr lang="es-ES" sz="1600">
                <a:solidFill>
                  <a:schemeClr val="accent1"/>
                </a:solidFill>
              </a:rPr>
              <a:t>TRUCOS</a:t>
            </a:r>
            <a:r>
              <a:rPr lang="es-ES" sz="1600"/>
              <a:t>:  </a:t>
            </a:r>
            <a:r>
              <a:rPr lang="es-ES" sz="1400">
                <a:ea typeface="+mn-lt"/>
                <a:cs typeface="+mn-lt"/>
              </a:rPr>
              <a:t>Para voltear a LA ROCA te será más fácil si pones en práctica lo aprendido en EL RETO de la anterior sesión. </a:t>
            </a:r>
          </a:p>
          <a:p>
            <a:pPr algn="just"/>
            <a:r>
              <a:rPr lang="es-ES" sz="1400">
                <a:ea typeface="+mn-lt"/>
                <a:cs typeface="+mn-lt"/>
              </a:rPr>
              <a:t>  </a:t>
            </a:r>
          </a:p>
          <a:p>
            <a:r>
              <a:rPr lang="es-ES" sz="1400">
                <a:ea typeface="+mn-lt"/>
                <a:cs typeface="+mn-lt"/>
              </a:rPr>
              <a:t>Te recordamos también cosas aprendidas en clase: la mesa, la mochila.... </a:t>
            </a:r>
          </a:p>
          <a:p>
            <a:endParaRPr lang="es-ES" sz="1600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pasto, verde, hombre, elefante&#10;&#10;Descripción generada con confianza muy alta">
            <a:extLst>
              <a:ext uri="{FF2B5EF4-FFF2-40B4-BE49-F238E27FC236}">
                <a16:creationId xmlns:a16="http://schemas.microsoft.com/office/drawing/2014/main" id="{FDBFF8B1-B66A-4B06-929F-21CF6343B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0934" y="2887154"/>
            <a:ext cx="2868283" cy="214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0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/>
          </a:bodyPr>
          <a:lstStyle/>
          <a:p>
            <a:r>
              <a:rPr lang="es-ES"/>
              <a:t>TRABAJO TÉCNICO  </a:t>
            </a:r>
            <a:r>
              <a:rPr lang="es-ES" sz="4000">
                <a:solidFill>
                  <a:schemeClr val="tx1"/>
                </a:solidFill>
              </a:rPr>
              <a:t>KUZURE KESA GATAME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8215" y="1373282"/>
            <a:ext cx="5922600" cy="1240850"/>
          </a:xfrm>
        </p:spPr>
        <p:txBody>
          <a:bodyPr>
            <a:noAutofit/>
          </a:bodyPr>
          <a:lstStyle/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NOMBRE</a:t>
            </a:r>
            <a:r>
              <a:rPr lang="es-ES" sz="1600" dirty="0">
                <a:ea typeface="+mn-lt"/>
                <a:cs typeface="+mn-lt"/>
              </a:rPr>
              <a:t>: KUZURE KESA GATAME </a:t>
            </a:r>
          </a:p>
          <a:p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SIGNIFICADO:</a:t>
            </a:r>
            <a:r>
              <a:rPr lang="es-ES" sz="1600" dirty="0">
                <a:ea typeface="+mn-lt"/>
                <a:cs typeface="+mn-lt"/>
              </a:rPr>
              <a:t> VARIANTES DE KESA GATAME  </a:t>
            </a:r>
          </a:p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DESCRIPCIÓN</a:t>
            </a:r>
            <a:r>
              <a:rPr lang="es-ES" sz="1600" dirty="0">
                <a:ea typeface="+mn-lt"/>
                <a:cs typeface="+mn-lt"/>
              </a:rPr>
              <a:t>:</a:t>
            </a:r>
          </a:p>
          <a:p>
            <a:pPr>
              <a:buNone/>
            </a:pPr>
            <a:endParaRPr lang="es-ES" sz="1300" dirty="0">
              <a:ea typeface="+mn-lt"/>
              <a:cs typeface="+mn-lt"/>
            </a:endParaRPr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7229556-C4A7-4A58-BE28-63BEA00BCBE8}"/>
              </a:ext>
            </a:extLst>
          </p:cNvPr>
          <p:cNvSpPr txBox="1"/>
          <p:nvPr/>
        </p:nvSpPr>
        <p:spPr>
          <a:xfrm>
            <a:off x="368060" y="2725947"/>
            <a:ext cx="5546784" cy="28931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cap="all" dirty="0">
                <a:ea typeface="+mn-lt"/>
                <a:cs typeface="+mn-lt"/>
              </a:rPr>
              <a:t>EN LA ANTERIOR SESIÓN TRABAJAMOS KESA GATAME. </a:t>
            </a:r>
            <a:r>
              <a:rPr lang="es-ES" sz="1400" dirty="0">
                <a:ea typeface="+mn-lt"/>
                <a:cs typeface="+mn-lt"/>
              </a:rPr>
              <a:t>  </a:t>
            </a:r>
            <a:endParaRPr lang="es-ES" sz="1400"/>
          </a:p>
          <a:p>
            <a:endParaRPr lang="es-ES" sz="1400" cap="all" dirty="0">
              <a:ea typeface="+mn-lt"/>
              <a:cs typeface="+mn-lt"/>
            </a:endParaRPr>
          </a:p>
          <a:p>
            <a:r>
              <a:rPr lang="es-ES" sz="1400" cap="all" dirty="0">
                <a:ea typeface="+mn-lt"/>
                <a:cs typeface="+mn-lt"/>
              </a:rPr>
              <a:t>EN LA SESIÓN DE HOY REALIZAREIS VARIANTES (DISTINTAS FORMAS) DE </a:t>
            </a:r>
            <a:r>
              <a:rPr lang="es-ES" sz="1400" dirty="0">
                <a:ea typeface="+mn-lt"/>
                <a:cs typeface="+mn-lt"/>
              </a:rPr>
              <a:t>HACER KESA GATAME. PARA ELLO SOLO TIENES </a:t>
            </a:r>
            <a:endParaRPr lang="es-ES" sz="1400"/>
          </a:p>
          <a:p>
            <a:r>
              <a:rPr lang="es-ES" sz="1400" cap="all" dirty="0">
                <a:ea typeface="+mn-lt"/>
                <a:cs typeface="+mn-lt"/>
              </a:rPr>
              <a:t>QUE CAMBIAR ALGÚN AGARRE </a:t>
            </a:r>
            <a:r>
              <a:rPr lang="es-ES" sz="1400" dirty="0">
                <a:ea typeface="+mn-lt"/>
                <a:cs typeface="+mn-lt"/>
              </a:rPr>
              <a:t>MANTENIENDO LA POSICIÓN DE LAS PIERNAS.   </a:t>
            </a:r>
            <a:endParaRPr lang="es-ES" sz="1400"/>
          </a:p>
          <a:p>
            <a:endParaRPr lang="es-ES" sz="1400" cap="all" dirty="0">
              <a:ea typeface="+mn-lt"/>
              <a:cs typeface="+mn-lt"/>
            </a:endParaRPr>
          </a:p>
          <a:p>
            <a:r>
              <a:rPr lang="es-ES" sz="1400" cap="all" dirty="0">
                <a:ea typeface="+mn-lt"/>
                <a:cs typeface="+mn-lt"/>
              </a:rPr>
              <a:t>TUMBA BOCA ARRIBA A TÚ UKE (PAPÁ, MAMÁ O AMBOS). REALIZA LA TÉCNICA </a:t>
            </a:r>
            <a:r>
              <a:rPr lang="es-ES" sz="1400" dirty="0">
                <a:ea typeface="+mn-lt"/>
                <a:cs typeface="+mn-lt"/>
              </a:rPr>
              <a:t>PROPUESTA, KUZURE KESA GATAME.  </a:t>
            </a:r>
            <a:r>
              <a:rPr lang="en-US" sz="1400" dirty="0">
                <a:ea typeface="+mn-lt"/>
                <a:cs typeface="+mn-lt"/>
              </a:rPr>
              <a:t>  </a:t>
            </a:r>
            <a:endParaRPr lang="es-ES" sz="1400"/>
          </a:p>
          <a:p>
            <a:endParaRPr lang="es-ES" sz="1400" cap="all" dirty="0">
              <a:ea typeface="+mn-lt"/>
              <a:cs typeface="+mn-lt"/>
            </a:endParaRPr>
          </a:p>
          <a:p>
            <a:r>
              <a:rPr lang="es-ES" sz="1400" cap="all" dirty="0">
                <a:ea typeface="+mn-lt"/>
                <a:cs typeface="+mn-lt"/>
              </a:rPr>
              <a:t>CUENTA 10 SEGUNDOS EVITANDO QUE UKE ESCAPE.  </a:t>
            </a:r>
            <a:r>
              <a:rPr lang="es-ES" sz="1400" dirty="0">
                <a:ea typeface="+mn-lt"/>
                <a:cs typeface="+mn-lt"/>
              </a:rPr>
              <a:t>  </a:t>
            </a:r>
            <a:endParaRPr lang="es-ES" sz="1400"/>
          </a:p>
          <a:p>
            <a:endParaRPr lang="es-ES" sz="1400" cap="all" dirty="0">
              <a:ea typeface="+mn-lt"/>
              <a:cs typeface="+mn-lt"/>
            </a:endParaRPr>
          </a:p>
          <a:p>
            <a:r>
              <a:rPr lang="es-ES" sz="1400" cap="all" dirty="0">
                <a:ea typeface="+mn-lt"/>
                <a:cs typeface="+mn-lt"/>
              </a:rPr>
              <a:t>MPORTANTE QUE TAMBIÉN TE CONVIERTAS EN UKE PARA ASÍ APRENDER A ESCAPAR DE </a:t>
            </a:r>
            <a:r>
              <a:rPr lang="es-ES" sz="1400" dirty="0">
                <a:ea typeface="+mn-lt"/>
                <a:cs typeface="+mn-lt"/>
              </a:rPr>
              <a:t>LAS INMOVILIZACIONES.  </a:t>
            </a:r>
            <a:endParaRPr lang="es-ES" sz="1400"/>
          </a:p>
        </p:txBody>
      </p:sp>
      <p:pic>
        <p:nvPicPr>
          <p:cNvPr id="5" name="Imagen 8">
            <a:hlinkClick r:id="" action="ppaction://media"/>
            <a:extLst>
              <a:ext uri="{FF2B5EF4-FFF2-40B4-BE49-F238E27FC236}">
                <a16:creationId xmlns:a16="http://schemas.microsoft.com/office/drawing/2014/main" id="{7DCA99C4-74C1-4D81-BAEB-DE00B911733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11660" y="2114370"/>
            <a:ext cx="4572000" cy="25717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8F8CD29-5D1B-47CB-A43D-DDF1B53DC006}"/>
              </a:ext>
            </a:extLst>
          </p:cNvPr>
          <p:cNvSpPr txBox="1"/>
          <p:nvPr/>
        </p:nvSpPr>
        <p:spPr>
          <a:xfrm>
            <a:off x="6334664" y="4753156"/>
            <a:ext cx="468414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https://www.youtube.com/watch?v=oaPAoXtHk2U&amp;feature=youtu.be</a:t>
            </a:r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CF6C2F2-FB49-4E95-8C49-67A4D26FEB98}"/>
              </a:ext>
            </a:extLst>
          </p:cNvPr>
          <p:cNvSpPr txBox="1"/>
          <p:nvPr/>
        </p:nvSpPr>
        <p:spPr>
          <a:xfrm>
            <a:off x="6276257" y="1589238"/>
            <a:ext cx="46266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IVAN Y LUNA – ALUMNOS DE LA ESCUELA JUDOLIN</a:t>
            </a:r>
          </a:p>
        </p:txBody>
      </p:sp>
    </p:spTree>
    <p:extLst>
      <p:ext uri="{BB962C8B-B14F-4D97-AF65-F5344CB8AC3E}">
        <p14:creationId xmlns:p14="http://schemas.microsoft.com/office/powerpoint/2010/main" val="317165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70781"/>
            <a:ext cx="10396882" cy="1151965"/>
          </a:xfrm>
        </p:spPr>
        <p:txBody>
          <a:bodyPr/>
          <a:lstStyle/>
          <a:p>
            <a:r>
              <a:rPr lang="es-ES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5158" y="769433"/>
            <a:ext cx="10394707" cy="3153038"/>
          </a:xfrm>
        </p:spPr>
        <p:txBody>
          <a:bodyPr>
            <a:normAutofit/>
          </a:bodyPr>
          <a:lstStyle/>
          <a:p>
            <a:r>
              <a:rPr lang="es-ES"/>
              <a:t>PARTICIPA EN EL CONCURSO DE DIBUJO DE LA PAGINA DE FACEBOOK : TAGOYA SPORT</a:t>
            </a:r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r>
              <a:rPr lang="es-ES">
                <a:ea typeface="+mn-lt"/>
                <a:cs typeface="+mn-lt"/>
              </a:rPr>
              <a:t>     </a:t>
            </a:r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7" name="Imagen 7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43A62C41-3B92-4AF3-A3C5-EC3560212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36" y="2296709"/>
            <a:ext cx="2800709" cy="3112847"/>
          </a:xfrm>
          <a:prstGeom prst="rect">
            <a:avLst/>
          </a:prstGeom>
        </p:spPr>
      </p:pic>
      <p:pic>
        <p:nvPicPr>
          <p:cNvPr id="9" name="Imagen 9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8E56245F-A4E6-45EF-B918-638477728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4928" y="2298019"/>
            <a:ext cx="2426898" cy="31102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7A4D7F6-31B0-4A19-AF89-3723890214FD}"/>
              </a:ext>
            </a:extLst>
          </p:cNvPr>
          <p:cNvSpPr txBox="1"/>
          <p:nvPr/>
        </p:nvSpPr>
        <p:spPr>
          <a:xfrm>
            <a:off x="7139796" y="2898476"/>
            <a:ext cx="377836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https://www.facebook.com/tagoyasport/?__tn__=%2Cd%2CP-R&amp;eid=ARBrm0jZlhveSkil4kvPavlykqNdtBEQlp1Ov2UK-w9M5rwoNTdC1nfXWArm21hl7QUeM-S9uJzQE5qc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6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>
                <a:solidFill>
                  <a:schemeClr val="tx1"/>
                </a:solidFill>
              </a:rPr>
              <a:t>NIVEL 1</a:t>
            </a:r>
            <a:r>
              <a:rPr lang="es-ES" sz="3600" dirty="0">
                <a:solidFill>
                  <a:schemeClr val="tx1"/>
                </a:solidFill>
              </a:rPr>
              <a:t/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>
                <a:solidFill>
                  <a:schemeClr val="bg1"/>
                </a:solidFill>
              </a:rPr>
              <a:t>JUEGO FINAL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"REFLEJO"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DESCIPCIÓN</a:t>
            </a:r>
            <a:r>
              <a:rPr lang="es-ES" sz="2000" dirty="0"/>
              <a:t>:</a:t>
            </a:r>
          </a:p>
          <a:p>
            <a:endParaRPr lang="es-ES" sz="2000"/>
          </a:p>
          <a:p>
            <a:pPr algn="just"/>
            <a:r>
              <a:rPr lang="es-ES" sz="2000" dirty="0">
                <a:ea typeface="+mn-lt"/>
                <a:cs typeface="+mn-lt"/>
              </a:rPr>
              <a:t>El profe indicara diferentes posiciones: de pie, boca arriba, sentado, de rodillas, a pata coja, boca abajo, etc.. El resto de la clase (mínimo jugar con dos participantes) lo tienen que hacer sin equivocarse y rápido. </a:t>
            </a:r>
            <a:endParaRPr lang="es-ES" sz="2000" dirty="0"/>
          </a:p>
          <a:p>
            <a:endParaRPr lang="es-ES" sz="2000" dirty="0">
              <a:ea typeface="+mn-lt"/>
              <a:cs typeface="+mn-lt"/>
            </a:endParaRPr>
          </a:p>
          <a:p>
            <a:r>
              <a:rPr lang="es-ES" sz="2000" dirty="0">
                <a:ea typeface="+mn-lt"/>
                <a:cs typeface="+mn-lt"/>
              </a:rPr>
              <a:t>Gana quien menos veces se equivoque o lo realice más rápido.</a:t>
            </a:r>
            <a:endParaRPr lang="es-ES" dirty="0"/>
          </a:p>
          <a:p>
            <a:endParaRPr lang="es-ES" sz="2000"/>
          </a:p>
          <a:p>
            <a:endParaRPr lang="es-ES" sz="2000">
              <a:solidFill>
                <a:srgbClr val="000000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 10'</a:t>
            </a:r>
            <a:endParaRPr lang="es-ES" sz="16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cuarto&#10;&#10;Descripción generada con confianza muy alta">
            <a:extLst>
              <a:ext uri="{FF2B5EF4-FFF2-40B4-BE49-F238E27FC236}">
                <a16:creationId xmlns:a16="http://schemas.microsoft.com/office/drawing/2014/main" id="{AC259A70-3414-48C5-8A2C-0EB405ED1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268" y="4238556"/>
            <a:ext cx="3160143" cy="210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96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024981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391245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368</Words>
  <Application>Microsoft Office PowerPoint</Application>
  <PresentationFormat>Panorámica</PresentationFormat>
  <Paragraphs>123</Paragraphs>
  <Slides>14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Impact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Presentación de PowerPoint</vt:lpstr>
      <vt:lpstr>CALENTAMIENTO ( hugo burgos - profe escuela de judo sergio domenech )</vt:lpstr>
      <vt:lpstr>Juego #1 NIVEL 1</vt:lpstr>
      <vt:lpstr>Juego #2 NIVEL 1</vt:lpstr>
      <vt:lpstr>TRABAJO TÉCNICO  KUZURE KESA GATAME</vt:lpstr>
      <vt:lpstr>RETO</vt:lpstr>
      <vt:lpstr>Juego #3 NIVEL 1  JUEGO FINAL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119</cp:revision>
  <dcterms:created xsi:type="dcterms:W3CDTF">2020-03-16T05:02:31Z</dcterms:created>
  <dcterms:modified xsi:type="dcterms:W3CDTF">2020-03-18T15:06:12Z</dcterms:modified>
</cp:coreProperties>
</file>