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70" r:id="rId7"/>
    <p:sldId id="262" r:id="rId8"/>
    <p:sldId id="263" r:id="rId9"/>
    <p:sldId id="265" r:id="rId10"/>
    <p:sldId id="266" r:id="rId11"/>
    <p:sldId id="261" r:id="rId12"/>
    <p:sldId id="267" r:id="rId13"/>
    <p:sldId id="268" r:id="rId14"/>
    <p:sldId id="26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atAl++NIo4EgdJJFU0Ws8g==" hashData="e7tK8ONY4zXoFgrfu3/6X5tkpUWb9FF/UJ4Wo0IhrNKf9g3nbI5mqtAgfTb2QCNNdijo8Z9hMFVAEKhrGAanB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CEEF6-9E72-42EB-AF47-F456D1D69432}" v="67" dt="2020-03-16T05:04:50.867"/>
    <p1510:client id="{7A3568CB-12E8-46EC-8D47-34AFC83E99D8}" v="24" dt="2020-03-16T05:13:07.022"/>
    <p1510:client id="{920706A0-9C87-4CF7-8853-015A5D66CB83}" v="3934" dt="2020-03-16T08:30:57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aAkskctYGY?feature=oembed" TargetMode="External"/><Relationship Id="rId6" Type="http://schemas.openxmlformats.org/officeDocument/2006/relationships/hyperlink" Target="https://www.youtube.com/watch?v=5aAkskctYGY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jM5jTkk2y5w?feature=oembed" TargetMode="External"/><Relationship Id="rId5" Type="http://schemas.openxmlformats.org/officeDocument/2006/relationships/hyperlink" Target="https://www.youtube.com/watch?v=jM5jTkk2y5w" TargetMode="Externa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3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</a:t>
            </a:r>
            <a:r>
              <a:rPr lang="es-ES" sz="1800" dirty="0" err="1">
                <a:solidFill>
                  <a:schemeClr val="bg1"/>
                </a:solidFill>
              </a:rPr>
              <a:t>jUDOLIN</a:t>
            </a:r>
            <a:r>
              <a:rPr lang="es-ES" sz="1800" dirty="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  (Twitter) , @</a:t>
            </a:r>
            <a:r>
              <a:rPr lang="es-ES" sz="1600" dirty="0" err="1">
                <a:solidFill>
                  <a:schemeClr val="bg1"/>
                </a:solidFill>
              </a:rPr>
              <a:t>cdjudolin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823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26122"/>
            <a:ext cx="3054268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8894" y="323736"/>
            <a:ext cx="7677387" cy="68623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dirty="0"/>
          </a:p>
          <a:p>
            <a:pPr marL="0" indent="0" algn="just">
              <a:buNone/>
            </a:pPr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, ya sabes, el compañero que te ayuda a aprender.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Asegúrate que la superficie donde realizas la sesión no resbala.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0856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1 – LUNES 16 MARZO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1115684" y="1590136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 dirty="0">
                <a:solidFill>
                  <a:schemeClr val="accent1"/>
                </a:solidFill>
              </a:rPr>
              <a:t>"JUDO EN FAMILIA"</a:t>
            </a:r>
          </a:p>
        </p:txBody>
      </p:sp>
      <p:pic>
        <p:nvPicPr>
          <p:cNvPr id="7" name="Imagen 7" descr="Imagen que contiene persona, interior, niño, joven&#10;&#10;Descripción generada con confianza muy alta">
            <a:extLst>
              <a:ext uri="{FF2B5EF4-FFF2-40B4-BE49-F238E27FC236}">
                <a16:creationId xmlns:a16="http://schemas.microsoft.com/office/drawing/2014/main" id="{BC78293F-C5CB-4C71-BBFE-6DDF2ABA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45" y="2587380"/>
            <a:ext cx="3950898" cy="2632146"/>
          </a:xfrm>
          <a:prstGeom prst="rect">
            <a:avLst/>
          </a:prstGeom>
        </p:spPr>
      </p:pic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1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1 – LUNES 16 MARZO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1115684" y="1590136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 dirty="0">
                <a:solidFill>
                  <a:schemeClr val="accent1"/>
                </a:solidFill>
              </a:rPr>
              <a:t>"JUDO EN FAMILIA"</a:t>
            </a:r>
          </a:p>
        </p:txBody>
      </p:sp>
      <p:pic>
        <p:nvPicPr>
          <p:cNvPr id="7" name="Imagen 7" descr="Imagen que contiene persona, interior, niño, joven&#10;&#10;Descripción generada con confianza muy alta">
            <a:extLst>
              <a:ext uri="{FF2B5EF4-FFF2-40B4-BE49-F238E27FC236}">
                <a16:creationId xmlns:a16="http://schemas.microsoft.com/office/drawing/2014/main" id="{BC78293F-C5CB-4C71-BBFE-6DDF2ABA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645" y="2587380"/>
            <a:ext cx="3950898" cy="263214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41D4AFA-ECC0-48C8-B328-100963305290}"/>
              </a:ext>
            </a:extLst>
          </p:cNvPr>
          <p:cNvSpPr txBox="1"/>
          <p:nvPr/>
        </p:nvSpPr>
        <p:spPr>
          <a:xfrm>
            <a:off x="6837872" y="1719533"/>
            <a:ext cx="413780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OBJETIVO:</a:t>
            </a:r>
          </a:p>
          <a:p>
            <a:endParaRPr lang="es-ES" dirty="0"/>
          </a:p>
          <a:p>
            <a:r>
              <a:rPr lang="es-ES" dirty="0"/>
              <a:t>El principal Objetivo de esta Primera Sesión no es otro que haceros </a:t>
            </a:r>
            <a:r>
              <a:rPr lang="es-ES" dirty="0" err="1"/>
              <a:t>mas</a:t>
            </a:r>
            <a:r>
              <a:rPr lang="es-ES" dirty="0"/>
              <a:t> llevadero esta situación y que los </a:t>
            </a:r>
            <a:r>
              <a:rPr lang="es-ES" dirty="0" err="1"/>
              <a:t>chic@s</a:t>
            </a:r>
            <a:r>
              <a:rPr lang="es-ES" dirty="0"/>
              <a:t> y los papis </a:t>
            </a:r>
            <a:r>
              <a:rPr lang="es-ES" dirty="0" err="1"/>
              <a:t>sepais</a:t>
            </a:r>
            <a:r>
              <a:rPr lang="es-ES" dirty="0"/>
              <a:t> que sus profes de Judo siguen trabajando para que la escuela siga adelante y </a:t>
            </a:r>
            <a:r>
              <a:rPr lang="es-ES" dirty="0" err="1"/>
              <a:t>sigais</a:t>
            </a:r>
            <a:r>
              <a:rPr lang="es-ES" dirty="0"/>
              <a:t> confiando en nosotros.</a:t>
            </a:r>
          </a:p>
          <a:p>
            <a:endParaRPr lang="es-ES" dirty="0"/>
          </a:p>
          <a:p>
            <a:r>
              <a:rPr lang="es-ES" dirty="0"/>
              <a:t>Las </a:t>
            </a:r>
            <a:r>
              <a:rPr lang="es-ES" dirty="0" err="1"/>
              <a:t>proximas</a:t>
            </a:r>
            <a:r>
              <a:rPr lang="es-ES" dirty="0"/>
              <a:t> sesiones serán </a:t>
            </a:r>
            <a:r>
              <a:rPr lang="es-ES" dirty="0" err="1"/>
              <a:t>mas</a:t>
            </a:r>
            <a:r>
              <a:rPr lang="es-ES" dirty="0"/>
              <a:t> duras, </a:t>
            </a:r>
            <a:r>
              <a:rPr lang="es-ES" dirty="0" err="1"/>
              <a:t>asi</a:t>
            </a:r>
            <a:r>
              <a:rPr lang="es-ES" dirty="0"/>
              <a:t> que ÁNIMO!!</a:t>
            </a:r>
          </a:p>
        </p:txBody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94BA16B4-EF38-4B5B-B70C-DFD5B0B06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3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  <a:endParaRPr lang="es-ES">
              <a:ea typeface="+mn-lt"/>
              <a:cs typeface="+mn-lt"/>
            </a:endParaRPr>
          </a:p>
          <a:p>
            <a:pPr algn="just"/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endParaRPr lang="es-E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14" name="Imagen 14">
            <a:hlinkClick r:id="" action="ppaction://media"/>
            <a:extLst>
              <a:ext uri="{FF2B5EF4-FFF2-40B4-BE49-F238E27FC236}">
                <a16:creationId xmlns:a16="http://schemas.microsoft.com/office/drawing/2014/main" id="{8CDF3934-64BA-40F5-8B45-867045556F1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132717" y="1711804"/>
            <a:ext cx="6024113" cy="359254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3DCDFF0-98BE-4EDE-81B7-F1356718E9FA}"/>
              </a:ext>
            </a:extLst>
          </p:cNvPr>
          <p:cNvSpPr txBox="1"/>
          <p:nvPr/>
        </p:nvSpPr>
        <p:spPr>
          <a:xfrm>
            <a:off x="5457646" y="5644552"/>
            <a:ext cx="57336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https://www.youtube.com/watch?v=5aAkskctYGY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0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endParaRPr lang="es-E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638136" y="799381"/>
            <a:ext cx="6179388" cy="51706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"EL LEÓN"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DESCIPCIÓN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Hay uno que la queda y tiene que ir a 4 patas intentando pillar al resto de la familia.</a:t>
            </a:r>
            <a:endParaRPr lang="es-ES"/>
          </a:p>
          <a:p>
            <a:r>
              <a:rPr lang="es-ES" dirty="0"/>
              <a:t>Cada vez que pille a alguien este se sumará a los leones hasta que quede solo uno que será el ganador.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MATERIALES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- Ninguno ( Que haya el mayor espacio libre posible)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TIEMPO</a:t>
            </a:r>
            <a:r>
              <a:rPr lang="es-ES" dirty="0"/>
              <a:t>: 10' </a:t>
            </a:r>
            <a:r>
              <a:rPr lang="es-ES" sz="1400" dirty="0"/>
              <a:t>APROX.</a:t>
            </a:r>
          </a:p>
          <a:p>
            <a:endParaRPr lang="es-ES" sz="1400" dirty="0"/>
          </a:p>
          <a:p>
            <a:r>
              <a:rPr lang="es-ES" sz="1400" dirty="0"/>
              <a:t>(Si el juego resulta muy divertido </a:t>
            </a:r>
          </a:p>
          <a:p>
            <a:r>
              <a:rPr lang="es-ES" sz="1400" dirty="0"/>
              <a:t>Repetir las veces que </a:t>
            </a:r>
            <a:r>
              <a:rPr lang="es-ES" sz="1400" dirty="0" err="1"/>
              <a:t>querais</a:t>
            </a:r>
            <a:r>
              <a:rPr lang="es-ES" sz="1400" dirty="0"/>
              <a:t>)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Imagen 8" descr="Imagen que contiene agua, parado, hombre, grupo&#10;&#10;Descripción generada con confianza muy alta">
            <a:extLst>
              <a:ext uri="{FF2B5EF4-FFF2-40B4-BE49-F238E27FC236}">
                <a16:creationId xmlns:a16="http://schemas.microsoft.com/office/drawing/2014/main" id="{8BF69744-EB11-4028-ACB3-1AA28AE45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004" y="4468587"/>
            <a:ext cx="2743199" cy="2061506"/>
          </a:xfrm>
          <a:prstGeom prst="rect">
            <a:avLst/>
          </a:prstGeom>
        </p:spPr>
      </p:pic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54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#2</a:t>
            </a:r>
            <a:endParaRPr lang="es-E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638136" y="799381"/>
            <a:ext cx="6179388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"POZO SIN FONDO"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DESCIPCIÓN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Hacemos un círculo en el suelo con el cinturón.</a:t>
            </a:r>
          </a:p>
          <a:p>
            <a:r>
              <a:rPr lang="es-ES" dirty="0"/>
              <a:t>Dos personas (preferiblemente papi contra </a:t>
            </a:r>
            <a:r>
              <a:rPr lang="es-ES" dirty="0" err="1"/>
              <a:t>hij</a:t>
            </a:r>
            <a:r>
              <a:rPr lang="es-ES" dirty="0"/>
              <a:t>@) se agarran y uno de ellos trata que el otro pise dentro del círculo.</a:t>
            </a:r>
          </a:p>
          <a:p>
            <a:r>
              <a:rPr lang="es-ES" dirty="0"/>
              <a:t>Cuando lo consigan es el turno del compañero.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MATERIALES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- Cinturón de Judo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TIEMPO</a:t>
            </a:r>
            <a:r>
              <a:rPr lang="es-ES" dirty="0"/>
              <a:t>: 3 combates de 2'  </a:t>
            </a:r>
            <a:endParaRPr lang="es-ES" sz="1400" dirty="0"/>
          </a:p>
          <a:p>
            <a:r>
              <a:rPr lang="es-ES" dirty="0"/>
              <a:t>( cambiando de pareja si es posible)</a:t>
            </a:r>
            <a:endParaRPr lang="es-ES" sz="1400" dirty="0"/>
          </a:p>
          <a:p>
            <a:endParaRPr lang="es-ES" sz="1400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interior, mujer, vivo, parado&#10;&#10;Descripción generada con confianza muy alta">
            <a:extLst>
              <a:ext uri="{FF2B5EF4-FFF2-40B4-BE49-F238E27FC236}">
                <a16:creationId xmlns:a16="http://schemas.microsoft.com/office/drawing/2014/main" id="{EA16B0DC-2C13-4F78-BD20-71832CAAD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622" y="3923222"/>
            <a:ext cx="2932981" cy="214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0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TRABAJO TÉCNICO  </a:t>
            </a:r>
            <a:r>
              <a:rPr lang="es-ES" dirty="0">
                <a:solidFill>
                  <a:srgbClr val="B80E0F"/>
                </a:solidFill>
              </a:rPr>
              <a:t>     </a:t>
            </a:r>
            <a:r>
              <a:rPr lang="es-ES" sz="4000" dirty="0">
                <a:solidFill>
                  <a:schemeClr val="tx1"/>
                </a:solidFill>
              </a:rPr>
              <a:t>KESA GATAME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NOMBRE</a:t>
            </a:r>
            <a:r>
              <a:rPr lang="es-ES" sz="1600" dirty="0">
                <a:ea typeface="+mn-lt"/>
                <a:cs typeface="+mn-lt"/>
              </a:rPr>
              <a:t>: KESA GATAME </a:t>
            </a:r>
          </a:p>
          <a:p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SIGNIFICADO:</a:t>
            </a:r>
            <a:r>
              <a:rPr lang="es-ES" sz="1600" dirty="0">
                <a:ea typeface="+mn-lt"/>
                <a:cs typeface="+mn-lt"/>
              </a:rPr>
              <a:t> CONTROL EN BANDOLERA </a:t>
            </a:r>
          </a:p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DESCRIPCIÓN</a:t>
            </a:r>
            <a:r>
              <a:rPr lang="es-ES" sz="1600" dirty="0">
                <a:ea typeface="+mn-lt"/>
                <a:cs typeface="+mn-lt"/>
              </a:rPr>
              <a:t>:</a:t>
            </a:r>
          </a:p>
          <a:p>
            <a:pPr marL="0" indent="0" algn="ctr">
              <a:buNone/>
            </a:pPr>
            <a:r>
              <a:rPr lang="es-ES" sz="1600" dirty="0">
                <a:ea typeface="+mn-lt"/>
                <a:cs typeface="+mn-lt"/>
              </a:rPr>
              <a:t>Tumba boca arriba a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 (Papá, Mamá o a ambos). Realiza la técnica propuesta, </a:t>
            </a:r>
            <a:r>
              <a:rPr lang="es-ES" sz="1600" dirty="0" err="1">
                <a:ea typeface="+mn-lt"/>
                <a:cs typeface="+mn-lt"/>
              </a:rPr>
              <a:t>Kesa</a:t>
            </a:r>
            <a:r>
              <a:rPr lang="es-ES" sz="1600" dirty="0">
                <a:ea typeface="+mn-lt"/>
                <a:cs typeface="+mn-lt"/>
              </a:rPr>
              <a:t> </a:t>
            </a:r>
            <a:r>
              <a:rPr lang="es-ES" sz="1600" dirty="0" err="1">
                <a:ea typeface="+mn-lt"/>
                <a:cs typeface="+mn-lt"/>
              </a:rPr>
              <a:t>Gatame</a:t>
            </a:r>
            <a:r>
              <a:rPr lang="es-ES" sz="1600" dirty="0">
                <a:ea typeface="+mn-lt"/>
                <a:cs typeface="+mn-lt"/>
              </a:rPr>
              <a:t>. </a:t>
            </a:r>
            <a:endParaRPr lang="es-ES" sz="1600"/>
          </a:p>
          <a:p>
            <a:pPr marL="0" indent="0" algn="ctr">
              <a:buNone/>
            </a:pPr>
            <a:r>
              <a:rPr lang="es-ES" sz="1600" dirty="0">
                <a:ea typeface="+mn-lt"/>
                <a:cs typeface="+mn-lt"/>
              </a:rPr>
              <a:t>Recuerda que es una técnica de inmovilización que se utiliza en la lucha de Judo Suelo.    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Una vez aplicada debes contar 5, 10 segundos... y evitar que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 escape. </a:t>
            </a:r>
            <a:endParaRPr lang="es-ES" sz="16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7" name="Imagen 7">
            <a:hlinkClick r:id="" action="ppaction://media"/>
            <a:extLst>
              <a:ext uri="{FF2B5EF4-FFF2-40B4-BE49-F238E27FC236}">
                <a16:creationId xmlns:a16="http://schemas.microsoft.com/office/drawing/2014/main" id="{A9FE7DD3-C958-499A-9DA6-B32004214C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455434" y="2042483"/>
            <a:ext cx="4572000" cy="25717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9CF1256-FC03-4278-8112-1B7351771E60}"/>
              </a:ext>
            </a:extLst>
          </p:cNvPr>
          <p:cNvSpPr txBox="1"/>
          <p:nvPr/>
        </p:nvSpPr>
        <p:spPr>
          <a:xfrm>
            <a:off x="6320287" y="4925683"/>
            <a:ext cx="49141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https://www.youtube.com/watch?v=jM5jTkk2y5w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6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761471"/>
            <a:ext cx="10394707" cy="315303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TE ANIMAMOS A QUE BUSQUES Y APRENDAS 2 MANERAS DE LLEGAR A LA INMOVILIZACIÓN QUE HEMOS TRABAJADO CUANDO UKE SE ENCUENTRA DEFENDIENDOSE A 4 PATAS O BOCA ABAJO.</a:t>
            </a:r>
          </a:p>
          <a:p>
            <a:endParaRPr lang="es-ES" dirty="0"/>
          </a:p>
          <a:p>
            <a:r>
              <a:rPr lang="es-ES" dirty="0"/>
              <a:t>CONSEJOS: BUSCA POR INTERNET, USA TU MEMORIA PORQUE EN CLASE SE HAN TRABAJADO ALGUNAS...</a:t>
            </a:r>
          </a:p>
          <a:p>
            <a:endParaRPr lang="es-ES" dirty="0"/>
          </a:p>
          <a:p>
            <a:r>
              <a:rPr lang="es-ES" dirty="0"/>
              <a:t>HOY OS DAREMOS UNA PISTA YA QUE ES EL PRIMER DIA. ;)</a:t>
            </a: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Búsqueda</a:t>
            </a:r>
            <a:r>
              <a:rPr lang="es-ES" dirty="0"/>
              <a:t>: Judo Giros en el Suelo</a:t>
            </a:r>
          </a:p>
        </p:txBody>
      </p:sp>
    </p:spTree>
    <p:extLst>
      <p:ext uri="{BB962C8B-B14F-4D97-AF65-F5344CB8AC3E}">
        <p14:creationId xmlns:p14="http://schemas.microsoft.com/office/powerpoint/2010/main" val="357869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rgbClr val="FFFFFF"/>
                </a:solidFill>
              </a:rPr>
              <a:t>vuelta a la calma</a:t>
            </a:r>
            <a:endParaRPr lang="es-E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638136" y="799381"/>
            <a:ext cx="6179388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"ESTATUA"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DESCIPCIÓN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Los </a:t>
            </a:r>
            <a:r>
              <a:rPr lang="es-ES" dirty="0" err="1"/>
              <a:t>judokas</a:t>
            </a:r>
            <a:r>
              <a:rPr lang="es-ES" dirty="0"/>
              <a:t> corren libremente y hay un encargado de decir "ESTATUA!".  Al oírlo todos deben quedarse quietos y el que se mueva pues eliminado.</a:t>
            </a:r>
          </a:p>
          <a:p>
            <a:endParaRPr lang="es-ES" dirty="0"/>
          </a:p>
          <a:p>
            <a:r>
              <a:rPr lang="es-ES" dirty="0">
                <a:solidFill>
                  <a:schemeClr val="accent1"/>
                </a:solidFill>
              </a:rPr>
              <a:t>VARIANTES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>
                <a:solidFill>
                  <a:srgbClr val="000000"/>
                </a:solidFill>
              </a:rPr>
              <a:t>- La estatua tiene que hacer alguna</a:t>
            </a:r>
          </a:p>
          <a:p>
            <a:r>
              <a:rPr lang="es-ES" dirty="0">
                <a:solidFill>
                  <a:srgbClr val="000000"/>
                </a:solidFill>
              </a:rPr>
              <a:t>Postura de Judo</a:t>
            </a:r>
          </a:p>
          <a:p>
            <a:r>
              <a:rPr lang="es-ES" dirty="0">
                <a:solidFill>
                  <a:srgbClr val="000000"/>
                </a:solidFill>
              </a:rPr>
              <a:t>- Usar música</a:t>
            </a:r>
          </a:p>
          <a:p>
            <a:endParaRPr lang="es-ES" dirty="0">
              <a:solidFill>
                <a:srgbClr val="000000"/>
              </a:solidFill>
            </a:endParaRPr>
          </a:p>
          <a:p>
            <a:r>
              <a:rPr lang="es-ES" dirty="0">
                <a:solidFill>
                  <a:schemeClr val="accent1"/>
                </a:solidFill>
              </a:rPr>
              <a:t>TIEMPO</a:t>
            </a:r>
            <a:r>
              <a:rPr lang="es-ES" dirty="0"/>
              <a:t>: 10'</a:t>
            </a:r>
            <a:endParaRPr lang="es-ES" sz="1400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 descr="Imagen que contiene texto, mapa, dibujo&#10;&#10;Descripción generada con confianza muy alta">
            <a:extLst>
              <a:ext uri="{FF2B5EF4-FFF2-40B4-BE49-F238E27FC236}">
                <a16:creationId xmlns:a16="http://schemas.microsoft.com/office/drawing/2014/main" id="{1149BAD2-C0F2-44BA-B4EC-6CAED0840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2627" y="3808652"/>
            <a:ext cx="1794295" cy="217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8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02498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br>
              <a:rPr lang="es-ES" dirty="0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391245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430</Words>
  <Application>Microsoft Office PowerPoint</Application>
  <PresentationFormat>Panorámica</PresentationFormat>
  <Paragraphs>99</Paragraphs>
  <Slides>15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Impact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Presentación de PowerPoint</vt:lpstr>
      <vt:lpstr>Presentación de PowerPoint</vt:lpstr>
      <vt:lpstr>CALENTAMIENTO</vt:lpstr>
      <vt:lpstr>Juego #1</vt:lpstr>
      <vt:lpstr>Juego #2</vt:lpstr>
      <vt:lpstr>TRABAJO TÉCNICO       KESA GATAME</vt:lpstr>
      <vt:lpstr>RETO</vt:lpstr>
      <vt:lpstr>Juego #3  vuelta a la calma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1694</cp:revision>
  <dcterms:created xsi:type="dcterms:W3CDTF">2020-03-16T05:02:31Z</dcterms:created>
  <dcterms:modified xsi:type="dcterms:W3CDTF">2020-03-18T15:03:15Z</dcterms:modified>
</cp:coreProperties>
</file>